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handoutMasterIdLst>
    <p:handoutMasterId r:id="rId18"/>
  </p:handoutMasterIdLst>
  <p:sldIdLst>
    <p:sldId id="256" r:id="rId2"/>
    <p:sldId id="257" r:id="rId3"/>
    <p:sldId id="270" r:id="rId4"/>
    <p:sldId id="321" r:id="rId5"/>
    <p:sldId id="310" r:id="rId6"/>
    <p:sldId id="314" r:id="rId7"/>
    <p:sldId id="315" r:id="rId8"/>
    <p:sldId id="322" r:id="rId9"/>
    <p:sldId id="316" r:id="rId10"/>
    <p:sldId id="317" r:id="rId11"/>
    <p:sldId id="323" r:id="rId12"/>
    <p:sldId id="318" r:id="rId13"/>
    <p:sldId id="319" r:id="rId14"/>
    <p:sldId id="309" r:id="rId15"/>
    <p:sldId id="320"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F223CF-D1D1-4885-BB90-B16608C94FD5}" v="12" dt="2023-04-04T09:51:49.622"/>
    <p1510:client id="{2B976D8F-61F2-4139-BCC6-CB3D646498D5}" v="5" dt="2023-04-04T10:54:06.310"/>
    <p1510:client id="{C0EDE378-3680-4949-90B1-65D8397C5E3C}" v="808" dt="2023-04-04T14:10:17.158"/>
    <p1510:client id="{E3CE954C-D1EC-42B1-87A2-32235D4895D1}" v="32" dt="2023-04-04T08:40:26.465"/>
    <p1510:client id="{F0A1F130-B89E-4799-8570-E744D4AF6E7B}" v="217" dt="2023-04-04T12:03:52.010"/>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ara Fedele" userId="S::chiara.fedele@regione.marche.it::57b481bb-6eb5-4566-85b5-24673a8baea8" providerId="AD" clId="Web-{F0A1F130-B89E-4799-8570-E744D4AF6E7B}"/>
    <pc:docChg chg="addSld modSld">
      <pc:chgData name="Chiara Fedele" userId="S::chiara.fedele@regione.marche.it::57b481bb-6eb5-4566-85b5-24673a8baea8" providerId="AD" clId="Web-{F0A1F130-B89E-4799-8570-E744D4AF6E7B}" dt="2023-04-04T12:03:52.010" v="241"/>
      <pc:docMkLst>
        <pc:docMk/>
      </pc:docMkLst>
      <pc:sldChg chg="addSp modSp mod setBg">
        <pc:chgData name="Chiara Fedele" userId="S::chiara.fedele@regione.marche.it::57b481bb-6eb5-4566-85b5-24673a8baea8" providerId="AD" clId="Web-{F0A1F130-B89E-4799-8570-E744D4AF6E7B}" dt="2023-04-04T11:56:26.406" v="180" actId="20577"/>
        <pc:sldMkLst>
          <pc:docMk/>
          <pc:sldMk cId="2511009074" sldId="257"/>
        </pc:sldMkLst>
        <pc:spChg chg="mod">
          <ac:chgData name="Chiara Fedele" userId="S::chiara.fedele@regione.marche.it::57b481bb-6eb5-4566-85b5-24673a8baea8" providerId="AD" clId="Web-{F0A1F130-B89E-4799-8570-E744D4AF6E7B}" dt="2023-04-04T11:56:26.406" v="180" actId="20577"/>
          <ac:spMkLst>
            <pc:docMk/>
            <pc:sldMk cId="2511009074" sldId="257"/>
            <ac:spMk id="2" creationId="{845472C2-63C4-46D6-9FF9-71752951C49E}"/>
          </ac:spMkLst>
        </pc:spChg>
        <pc:spChg chg="mod">
          <ac:chgData name="Chiara Fedele" userId="S::chiara.fedele@regione.marche.it::57b481bb-6eb5-4566-85b5-24673a8baea8" providerId="AD" clId="Web-{F0A1F130-B89E-4799-8570-E744D4AF6E7B}" dt="2023-04-04T11:56:11.796" v="179" actId="20577"/>
          <ac:spMkLst>
            <pc:docMk/>
            <pc:sldMk cId="2511009074" sldId="257"/>
            <ac:spMk id="3" creationId="{034BEE81-A258-4DC9-93EE-81CC99DC1B5A}"/>
          </ac:spMkLst>
        </pc:spChg>
        <pc:spChg chg="add">
          <ac:chgData name="Chiara Fedele" userId="S::chiara.fedele@regione.marche.it::57b481bb-6eb5-4566-85b5-24673a8baea8" providerId="AD" clId="Web-{F0A1F130-B89E-4799-8570-E744D4AF6E7B}" dt="2023-04-04T11:55:36.108" v="171"/>
          <ac:spMkLst>
            <pc:docMk/>
            <pc:sldMk cId="2511009074" sldId="257"/>
            <ac:spMk id="8" creationId="{1C799903-48D5-4A31-A1A2-541072D9771E}"/>
          </ac:spMkLst>
        </pc:spChg>
        <pc:spChg chg="add">
          <ac:chgData name="Chiara Fedele" userId="S::chiara.fedele@regione.marche.it::57b481bb-6eb5-4566-85b5-24673a8baea8" providerId="AD" clId="Web-{F0A1F130-B89E-4799-8570-E744D4AF6E7B}" dt="2023-04-04T11:55:36.108" v="171"/>
          <ac:spMkLst>
            <pc:docMk/>
            <pc:sldMk cId="2511009074" sldId="257"/>
            <ac:spMk id="10" creationId="{8EFFF109-FC58-4FD3-BE05-9775A1310F55}"/>
          </ac:spMkLst>
        </pc:spChg>
        <pc:spChg chg="add">
          <ac:chgData name="Chiara Fedele" userId="S::chiara.fedele@regione.marche.it::57b481bb-6eb5-4566-85b5-24673a8baea8" providerId="AD" clId="Web-{F0A1F130-B89E-4799-8570-E744D4AF6E7B}" dt="2023-04-04T11:55:36.108" v="171"/>
          <ac:spMkLst>
            <pc:docMk/>
            <pc:sldMk cId="2511009074" sldId="257"/>
            <ac:spMk id="12" creationId="{E1B96AD6-92A9-4273-A62B-96A1C3E0BA95}"/>
          </ac:spMkLst>
        </pc:spChg>
        <pc:spChg chg="add">
          <ac:chgData name="Chiara Fedele" userId="S::chiara.fedele@regione.marche.it::57b481bb-6eb5-4566-85b5-24673a8baea8" providerId="AD" clId="Web-{F0A1F130-B89E-4799-8570-E744D4AF6E7B}" dt="2023-04-04T11:55:36.108" v="171"/>
          <ac:spMkLst>
            <pc:docMk/>
            <pc:sldMk cId="2511009074" sldId="257"/>
            <ac:spMk id="14" creationId="{463EEC44-1BA3-44ED-81FC-A644B04B2A44}"/>
          </ac:spMkLst>
        </pc:spChg>
      </pc:sldChg>
      <pc:sldChg chg="addSp modSp mod setBg">
        <pc:chgData name="Chiara Fedele" userId="S::chiara.fedele@regione.marche.it::57b481bb-6eb5-4566-85b5-24673a8baea8" providerId="AD" clId="Web-{F0A1F130-B89E-4799-8570-E744D4AF6E7B}" dt="2023-04-04T11:57:30.454" v="188" actId="20577"/>
        <pc:sldMkLst>
          <pc:docMk/>
          <pc:sldMk cId="3101857038" sldId="270"/>
        </pc:sldMkLst>
        <pc:spChg chg="mod">
          <ac:chgData name="Chiara Fedele" userId="S::chiara.fedele@regione.marche.it::57b481bb-6eb5-4566-85b5-24673a8baea8" providerId="AD" clId="Web-{F0A1F130-B89E-4799-8570-E744D4AF6E7B}" dt="2023-04-04T11:56:37.625" v="181"/>
          <ac:spMkLst>
            <pc:docMk/>
            <pc:sldMk cId="3101857038" sldId="270"/>
            <ac:spMk id="2" creationId="{807DB877-81E7-4EEE-A77D-871D037E4AF1}"/>
          </ac:spMkLst>
        </pc:spChg>
        <pc:spChg chg="mod">
          <ac:chgData name="Chiara Fedele" userId="S::chiara.fedele@regione.marche.it::57b481bb-6eb5-4566-85b5-24673a8baea8" providerId="AD" clId="Web-{F0A1F130-B89E-4799-8570-E744D4AF6E7B}" dt="2023-04-04T11:57:30.454" v="188" actId="20577"/>
          <ac:spMkLst>
            <pc:docMk/>
            <pc:sldMk cId="3101857038" sldId="270"/>
            <ac:spMk id="3" creationId="{9B364CAC-B0B1-4113-A51D-581485BF7CDE}"/>
          </ac:spMkLst>
        </pc:spChg>
        <pc:spChg chg="add">
          <ac:chgData name="Chiara Fedele" userId="S::chiara.fedele@regione.marche.it::57b481bb-6eb5-4566-85b5-24673a8baea8" providerId="AD" clId="Web-{F0A1F130-B89E-4799-8570-E744D4AF6E7B}" dt="2023-04-04T11:56:37.625" v="181"/>
          <ac:spMkLst>
            <pc:docMk/>
            <pc:sldMk cId="3101857038" sldId="270"/>
            <ac:spMk id="8" creationId="{1C799903-48D5-4A31-A1A2-541072D9771E}"/>
          </ac:spMkLst>
        </pc:spChg>
        <pc:spChg chg="add">
          <ac:chgData name="Chiara Fedele" userId="S::chiara.fedele@regione.marche.it::57b481bb-6eb5-4566-85b5-24673a8baea8" providerId="AD" clId="Web-{F0A1F130-B89E-4799-8570-E744D4AF6E7B}" dt="2023-04-04T11:56:37.625" v="181"/>
          <ac:spMkLst>
            <pc:docMk/>
            <pc:sldMk cId="3101857038" sldId="270"/>
            <ac:spMk id="10" creationId="{8EFFF109-FC58-4FD3-BE05-9775A1310F55}"/>
          </ac:spMkLst>
        </pc:spChg>
        <pc:spChg chg="add">
          <ac:chgData name="Chiara Fedele" userId="S::chiara.fedele@regione.marche.it::57b481bb-6eb5-4566-85b5-24673a8baea8" providerId="AD" clId="Web-{F0A1F130-B89E-4799-8570-E744D4AF6E7B}" dt="2023-04-04T11:56:37.625" v="181"/>
          <ac:spMkLst>
            <pc:docMk/>
            <pc:sldMk cId="3101857038" sldId="270"/>
            <ac:spMk id="12" creationId="{E1B96AD6-92A9-4273-A62B-96A1C3E0BA95}"/>
          </ac:spMkLst>
        </pc:spChg>
        <pc:spChg chg="add">
          <ac:chgData name="Chiara Fedele" userId="S::chiara.fedele@regione.marche.it::57b481bb-6eb5-4566-85b5-24673a8baea8" providerId="AD" clId="Web-{F0A1F130-B89E-4799-8570-E744D4AF6E7B}" dt="2023-04-04T11:56:37.625" v="181"/>
          <ac:spMkLst>
            <pc:docMk/>
            <pc:sldMk cId="3101857038" sldId="270"/>
            <ac:spMk id="14" creationId="{463EEC44-1BA3-44ED-81FC-A644B04B2A44}"/>
          </ac:spMkLst>
        </pc:spChg>
      </pc:sldChg>
      <pc:sldChg chg="addSp delSp modSp new mod setBg">
        <pc:chgData name="Chiara Fedele" userId="S::chiara.fedele@regione.marche.it::57b481bb-6eb5-4566-85b5-24673a8baea8" providerId="AD" clId="Web-{F0A1F130-B89E-4799-8570-E744D4AF6E7B}" dt="2023-04-04T12:03:52.010" v="241"/>
        <pc:sldMkLst>
          <pc:docMk/>
          <pc:sldMk cId="1712522515" sldId="310"/>
        </pc:sldMkLst>
        <pc:spChg chg="mod">
          <ac:chgData name="Chiara Fedele" userId="S::chiara.fedele@regione.marche.it::57b481bb-6eb5-4566-85b5-24673a8baea8" providerId="AD" clId="Web-{F0A1F130-B89E-4799-8570-E744D4AF6E7B}" dt="2023-04-04T12:03:42.073" v="236"/>
          <ac:spMkLst>
            <pc:docMk/>
            <pc:sldMk cId="1712522515" sldId="310"/>
            <ac:spMk id="2" creationId="{199FF47E-F8F8-20AD-4BDD-BEB0D2FA5AC3}"/>
          </ac:spMkLst>
        </pc:spChg>
        <pc:spChg chg="add del mod">
          <ac:chgData name="Chiara Fedele" userId="S::chiara.fedele@regione.marche.it::57b481bb-6eb5-4566-85b5-24673a8baea8" providerId="AD" clId="Web-{F0A1F130-B89E-4799-8570-E744D4AF6E7B}" dt="2023-04-04T12:03:52.010" v="241"/>
          <ac:spMkLst>
            <pc:docMk/>
            <pc:sldMk cId="1712522515" sldId="310"/>
            <ac:spMk id="3" creationId="{170E26A8-E95E-9B1D-CF4A-133DEDFEF57E}"/>
          </ac:spMkLst>
        </pc:spChg>
        <pc:spChg chg="add del">
          <ac:chgData name="Chiara Fedele" userId="S::chiara.fedele@regione.marche.it::57b481bb-6eb5-4566-85b5-24673a8baea8" providerId="AD" clId="Web-{F0A1F130-B89E-4799-8570-E744D4AF6E7B}" dt="2023-04-04T12:03:52.010" v="241"/>
          <ac:spMkLst>
            <pc:docMk/>
            <pc:sldMk cId="1712522515" sldId="310"/>
            <ac:spMk id="8" creationId="{1C799903-48D5-4A31-A1A2-541072D9771E}"/>
          </ac:spMkLst>
        </pc:spChg>
        <pc:spChg chg="add del">
          <ac:chgData name="Chiara Fedele" userId="S::chiara.fedele@regione.marche.it::57b481bb-6eb5-4566-85b5-24673a8baea8" providerId="AD" clId="Web-{F0A1F130-B89E-4799-8570-E744D4AF6E7B}" dt="2023-04-04T12:03:52.010" v="241"/>
          <ac:spMkLst>
            <pc:docMk/>
            <pc:sldMk cId="1712522515" sldId="310"/>
            <ac:spMk id="10" creationId="{8EFFF109-FC58-4FD3-BE05-9775A1310F55}"/>
          </ac:spMkLst>
        </pc:spChg>
        <pc:spChg chg="add del">
          <ac:chgData name="Chiara Fedele" userId="S::chiara.fedele@regione.marche.it::57b481bb-6eb5-4566-85b5-24673a8baea8" providerId="AD" clId="Web-{F0A1F130-B89E-4799-8570-E744D4AF6E7B}" dt="2023-04-04T12:03:52.010" v="241"/>
          <ac:spMkLst>
            <pc:docMk/>
            <pc:sldMk cId="1712522515" sldId="310"/>
            <ac:spMk id="12" creationId="{E1B96AD6-92A9-4273-A62B-96A1C3E0BA95}"/>
          </ac:spMkLst>
        </pc:spChg>
        <pc:spChg chg="add del">
          <ac:chgData name="Chiara Fedele" userId="S::chiara.fedele@regione.marche.it::57b481bb-6eb5-4566-85b5-24673a8baea8" providerId="AD" clId="Web-{F0A1F130-B89E-4799-8570-E744D4AF6E7B}" dt="2023-04-04T12:03:52.010" v="241"/>
          <ac:spMkLst>
            <pc:docMk/>
            <pc:sldMk cId="1712522515" sldId="310"/>
            <ac:spMk id="14" creationId="{463EEC44-1BA3-44ED-81FC-A644B04B2A44}"/>
          </ac:spMkLst>
        </pc:spChg>
        <pc:spChg chg="add del">
          <ac:chgData name="Chiara Fedele" userId="S::chiara.fedele@regione.marche.it::57b481bb-6eb5-4566-85b5-24673a8baea8" providerId="AD" clId="Web-{F0A1F130-B89E-4799-8570-E744D4AF6E7B}" dt="2023-04-04T12:03:52.010" v="241"/>
          <ac:spMkLst>
            <pc:docMk/>
            <pc:sldMk cId="1712522515" sldId="310"/>
            <ac:spMk id="20" creationId="{7517A47C-B2E5-4B79-8061-D74B1311AF6E}"/>
          </ac:spMkLst>
        </pc:spChg>
        <pc:spChg chg="add del">
          <ac:chgData name="Chiara Fedele" userId="S::chiara.fedele@regione.marche.it::57b481bb-6eb5-4566-85b5-24673a8baea8" providerId="AD" clId="Web-{F0A1F130-B89E-4799-8570-E744D4AF6E7B}" dt="2023-04-04T12:03:52.010" v="241"/>
          <ac:spMkLst>
            <pc:docMk/>
            <pc:sldMk cId="1712522515" sldId="310"/>
            <ac:spMk id="22" creationId="{C505E780-2083-4CB5-A42A-5E0E2908ECC3}"/>
          </ac:spMkLst>
        </pc:spChg>
        <pc:spChg chg="add del">
          <ac:chgData name="Chiara Fedele" userId="S::chiara.fedele@regione.marche.it::57b481bb-6eb5-4566-85b5-24673a8baea8" providerId="AD" clId="Web-{F0A1F130-B89E-4799-8570-E744D4AF6E7B}" dt="2023-04-04T12:03:52.010" v="241"/>
          <ac:spMkLst>
            <pc:docMk/>
            <pc:sldMk cId="1712522515" sldId="310"/>
            <ac:spMk id="24" creationId="{D2C0AE1C-0118-41AE-8A10-7CDCBF10E96F}"/>
          </ac:spMkLst>
        </pc:spChg>
        <pc:spChg chg="add del">
          <ac:chgData name="Chiara Fedele" userId="S::chiara.fedele@regione.marche.it::57b481bb-6eb5-4566-85b5-24673a8baea8" providerId="AD" clId="Web-{F0A1F130-B89E-4799-8570-E744D4AF6E7B}" dt="2023-04-04T12:03:52.010" v="241"/>
          <ac:spMkLst>
            <pc:docMk/>
            <pc:sldMk cId="1712522515" sldId="310"/>
            <ac:spMk id="26" creationId="{463EEC44-1BA3-44ED-81FC-A644B04B2A44}"/>
          </ac:spMkLst>
        </pc:spChg>
        <pc:spChg chg="add del">
          <ac:chgData name="Chiara Fedele" userId="S::chiara.fedele@regione.marche.it::57b481bb-6eb5-4566-85b5-24673a8baea8" providerId="AD" clId="Web-{F0A1F130-B89E-4799-8570-E744D4AF6E7B}" dt="2023-04-04T12:03:42.073" v="236"/>
          <ac:spMkLst>
            <pc:docMk/>
            <pc:sldMk cId="1712522515" sldId="310"/>
            <ac:spMk id="31" creationId="{8D06CE56-3881-4ADA-8CEF-D18B02C242A3}"/>
          </ac:spMkLst>
        </pc:spChg>
        <pc:spChg chg="add del">
          <ac:chgData name="Chiara Fedele" userId="S::chiara.fedele@regione.marche.it::57b481bb-6eb5-4566-85b5-24673a8baea8" providerId="AD" clId="Web-{F0A1F130-B89E-4799-8570-E744D4AF6E7B}" dt="2023-04-04T12:03:42.073" v="236"/>
          <ac:spMkLst>
            <pc:docMk/>
            <pc:sldMk cId="1712522515" sldId="310"/>
            <ac:spMk id="33" creationId="{79F3C543-62EC-4433-9C93-A2CD8764E9B4}"/>
          </ac:spMkLst>
        </pc:spChg>
        <pc:spChg chg="add del">
          <ac:chgData name="Chiara Fedele" userId="S::chiara.fedele@regione.marche.it::57b481bb-6eb5-4566-85b5-24673a8baea8" providerId="AD" clId="Web-{F0A1F130-B89E-4799-8570-E744D4AF6E7B}" dt="2023-04-04T12:03:42.073" v="236"/>
          <ac:spMkLst>
            <pc:docMk/>
            <pc:sldMk cId="1712522515" sldId="310"/>
            <ac:spMk id="35" creationId="{68AF5748-FED8-45BA-8631-26D1D10F3246}"/>
          </ac:spMkLst>
        </pc:spChg>
        <pc:spChg chg="add del">
          <ac:chgData name="Chiara Fedele" userId="S::chiara.fedele@regione.marche.it::57b481bb-6eb5-4566-85b5-24673a8baea8" providerId="AD" clId="Web-{F0A1F130-B89E-4799-8570-E744D4AF6E7B}" dt="2023-04-04T12:03:42.073" v="236"/>
          <ac:spMkLst>
            <pc:docMk/>
            <pc:sldMk cId="1712522515" sldId="310"/>
            <ac:spMk id="37" creationId="{AF2F604E-43BE-4DC3-B983-E071523364F8}"/>
          </ac:spMkLst>
        </pc:spChg>
        <pc:spChg chg="add del">
          <ac:chgData name="Chiara Fedele" userId="S::chiara.fedele@regione.marche.it::57b481bb-6eb5-4566-85b5-24673a8baea8" providerId="AD" clId="Web-{F0A1F130-B89E-4799-8570-E744D4AF6E7B}" dt="2023-04-04T12:03:42.073" v="236"/>
          <ac:spMkLst>
            <pc:docMk/>
            <pc:sldMk cId="1712522515" sldId="310"/>
            <ac:spMk id="39" creationId="{08C9B587-E65E-4B52-B37C-ABEBB6E87928}"/>
          </ac:spMkLst>
        </pc:spChg>
        <pc:spChg chg="add del">
          <ac:chgData name="Chiara Fedele" userId="S::chiara.fedele@regione.marche.it::57b481bb-6eb5-4566-85b5-24673a8baea8" providerId="AD" clId="Web-{F0A1F130-B89E-4799-8570-E744D4AF6E7B}" dt="2023-04-04T12:03:41.073" v="235"/>
          <ac:spMkLst>
            <pc:docMk/>
            <pc:sldMk cId="1712522515" sldId="310"/>
            <ac:spMk id="44" creationId="{81E1224E-6618-482E-BE87-321A7FC1CDE8}"/>
          </ac:spMkLst>
        </pc:spChg>
        <pc:spChg chg="add del">
          <ac:chgData name="Chiara Fedele" userId="S::chiara.fedele@regione.marche.it::57b481bb-6eb5-4566-85b5-24673a8baea8" providerId="AD" clId="Web-{F0A1F130-B89E-4799-8570-E744D4AF6E7B}" dt="2023-04-04T12:03:41.073" v="235"/>
          <ac:spMkLst>
            <pc:docMk/>
            <pc:sldMk cId="1712522515" sldId="310"/>
            <ac:spMk id="46" creationId="{066346BE-FDB4-4772-A696-0719490ABD64}"/>
          </ac:spMkLst>
        </pc:spChg>
        <pc:spChg chg="add del">
          <ac:chgData name="Chiara Fedele" userId="S::chiara.fedele@regione.marche.it::57b481bb-6eb5-4566-85b5-24673a8baea8" providerId="AD" clId="Web-{F0A1F130-B89E-4799-8570-E744D4AF6E7B}" dt="2023-04-04T12:03:41.073" v="235"/>
          <ac:spMkLst>
            <pc:docMk/>
            <pc:sldMk cId="1712522515" sldId="310"/>
            <ac:spMk id="48" creationId="{FB92FFCE-0C90-454E-AA25-D4EE9A6C39C5}"/>
          </ac:spMkLst>
        </pc:spChg>
        <pc:graphicFrameChg chg="add del mod modGraphic">
          <ac:chgData name="Chiara Fedele" userId="S::chiara.fedele@regione.marche.it::57b481bb-6eb5-4566-85b5-24673a8baea8" providerId="AD" clId="Web-{F0A1F130-B89E-4799-8570-E744D4AF6E7B}" dt="2023-04-04T12:03:52.010" v="241"/>
          <ac:graphicFrameMkLst>
            <pc:docMk/>
            <pc:sldMk cId="1712522515" sldId="310"/>
            <ac:graphicFrameMk id="16" creationId="{D92C7BA3-678B-41C2-BF37-FFDFD2FD3E70}"/>
          </ac:graphicFrameMkLst>
        </pc:graphicFrameChg>
      </pc:sldChg>
      <pc:sldChg chg="modSp new">
        <pc:chgData name="Chiara Fedele" userId="S::chiara.fedele@regione.marche.it::57b481bb-6eb5-4566-85b5-24673a8baea8" providerId="AD" clId="Web-{F0A1F130-B89E-4799-8570-E744D4AF6E7B}" dt="2023-04-04T11:51:47.852" v="114" actId="20577"/>
        <pc:sldMkLst>
          <pc:docMk/>
          <pc:sldMk cId="3386262608" sldId="311"/>
        </pc:sldMkLst>
        <pc:spChg chg="mod">
          <ac:chgData name="Chiara Fedele" userId="S::chiara.fedele@regione.marche.it::57b481bb-6eb5-4566-85b5-24673a8baea8" providerId="AD" clId="Web-{F0A1F130-B89E-4799-8570-E744D4AF6E7B}" dt="2023-04-04T11:48:44.425" v="51"/>
          <ac:spMkLst>
            <pc:docMk/>
            <pc:sldMk cId="3386262608" sldId="311"/>
            <ac:spMk id="2" creationId="{92890909-A33F-3FA5-062F-D404B13D3453}"/>
          </ac:spMkLst>
        </pc:spChg>
        <pc:spChg chg="mod">
          <ac:chgData name="Chiara Fedele" userId="S::chiara.fedele@regione.marche.it::57b481bb-6eb5-4566-85b5-24673a8baea8" providerId="AD" clId="Web-{F0A1F130-B89E-4799-8570-E744D4AF6E7B}" dt="2023-04-04T11:51:47.852" v="114" actId="20577"/>
          <ac:spMkLst>
            <pc:docMk/>
            <pc:sldMk cId="3386262608" sldId="311"/>
            <ac:spMk id="3" creationId="{AFE4D52B-0E01-783D-8955-6C49536392CB}"/>
          </ac:spMkLst>
        </pc:spChg>
      </pc:sldChg>
      <pc:sldChg chg="modSp new">
        <pc:chgData name="Chiara Fedele" userId="S::chiara.fedele@regione.marche.it::57b481bb-6eb5-4566-85b5-24673a8baea8" providerId="AD" clId="Web-{F0A1F130-B89E-4799-8570-E744D4AF6E7B}" dt="2023-04-04T11:54:41.856" v="169" actId="20577"/>
        <pc:sldMkLst>
          <pc:docMk/>
          <pc:sldMk cId="2655585111" sldId="312"/>
        </pc:sldMkLst>
        <pc:spChg chg="mod">
          <ac:chgData name="Chiara Fedele" userId="S::chiara.fedele@regione.marche.it::57b481bb-6eb5-4566-85b5-24673a8baea8" providerId="AD" clId="Web-{F0A1F130-B89E-4799-8570-E744D4AF6E7B}" dt="2023-04-04T11:54:23.949" v="168" actId="20577"/>
          <ac:spMkLst>
            <pc:docMk/>
            <pc:sldMk cId="2655585111" sldId="312"/>
            <ac:spMk id="2" creationId="{D23F46C3-BBA9-E4C0-B4A5-B3B499C19A99}"/>
          </ac:spMkLst>
        </pc:spChg>
        <pc:spChg chg="mod">
          <ac:chgData name="Chiara Fedele" userId="S::chiara.fedele@regione.marche.it::57b481bb-6eb5-4566-85b5-24673a8baea8" providerId="AD" clId="Web-{F0A1F130-B89E-4799-8570-E744D4AF6E7B}" dt="2023-04-04T11:54:41.856" v="169" actId="20577"/>
          <ac:spMkLst>
            <pc:docMk/>
            <pc:sldMk cId="2655585111" sldId="312"/>
            <ac:spMk id="3" creationId="{7DBB7268-8B59-4E6A-A0BF-48BD7B330F98}"/>
          </ac:spMkLst>
        </pc:spChg>
      </pc:sldChg>
      <pc:sldChg chg="modSp new">
        <pc:chgData name="Chiara Fedele" userId="S::chiara.fedele@regione.marche.it::57b481bb-6eb5-4566-85b5-24673a8baea8" providerId="AD" clId="Web-{F0A1F130-B89E-4799-8570-E744D4AF6E7B}" dt="2023-04-04T11:53:54.136" v="165" actId="20577"/>
        <pc:sldMkLst>
          <pc:docMk/>
          <pc:sldMk cId="2163417930" sldId="313"/>
        </pc:sldMkLst>
        <pc:spChg chg="mod">
          <ac:chgData name="Chiara Fedele" userId="S::chiara.fedele@regione.marche.it::57b481bb-6eb5-4566-85b5-24673a8baea8" providerId="AD" clId="Web-{F0A1F130-B89E-4799-8570-E744D4AF6E7B}" dt="2023-04-04T11:53:46.949" v="164" actId="20577"/>
          <ac:spMkLst>
            <pc:docMk/>
            <pc:sldMk cId="2163417930" sldId="313"/>
            <ac:spMk id="2" creationId="{108FEAD0-EF84-0FF1-EF1D-E73C3906F135}"/>
          </ac:spMkLst>
        </pc:spChg>
        <pc:spChg chg="mod">
          <ac:chgData name="Chiara Fedele" userId="S::chiara.fedele@regione.marche.it::57b481bb-6eb5-4566-85b5-24673a8baea8" providerId="AD" clId="Web-{F0A1F130-B89E-4799-8570-E744D4AF6E7B}" dt="2023-04-04T11:53:54.136" v="165" actId="20577"/>
          <ac:spMkLst>
            <pc:docMk/>
            <pc:sldMk cId="2163417930" sldId="313"/>
            <ac:spMk id="3" creationId="{58472018-A8C2-C94B-5533-93382BCC2B95}"/>
          </ac:spMkLst>
        </pc:spChg>
      </pc:sldChg>
    </pc:docChg>
  </pc:docChgLst>
  <pc:docChgLst>
    <pc:chgData name="Chiara Fedele" userId="S::chiara.fedele@regione.marche.it::57b481bb-6eb5-4566-85b5-24673a8baea8" providerId="AD" clId="Web-{E3CE954C-D1EC-42B1-87A2-32235D4895D1}"/>
    <pc:docChg chg="modSld">
      <pc:chgData name="Chiara Fedele" userId="S::chiara.fedele@regione.marche.it::57b481bb-6eb5-4566-85b5-24673a8baea8" providerId="AD" clId="Web-{E3CE954C-D1EC-42B1-87A2-32235D4895D1}" dt="2023-04-04T08:40:16.824" v="24" actId="20577"/>
      <pc:docMkLst>
        <pc:docMk/>
      </pc:docMkLst>
      <pc:sldChg chg="addSp delSp modSp">
        <pc:chgData name="Chiara Fedele" userId="S::chiara.fedele@regione.marche.it::57b481bb-6eb5-4566-85b5-24673a8baea8" providerId="AD" clId="Web-{E3CE954C-D1EC-42B1-87A2-32235D4895D1}" dt="2023-04-04T08:40:16.824" v="24" actId="20577"/>
        <pc:sldMkLst>
          <pc:docMk/>
          <pc:sldMk cId="1414604211" sldId="309"/>
        </pc:sldMkLst>
        <pc:spChg chg="mod">
          <ac:chgData name="Chiara Fedele" userId="S::chiara.fedele@regione.marche.it::57b481bb-6eb5-4566-85b5-24673a8baea8" providerId="AD" clId="Web-{E3CE954C-D1EC-42B1-87A2-32235D4895D1}" dt="2023-04-04T08:38:58.149" v="6" actId="20577"/>
          <ac:spMkLst>
            <pc:docMk/>
            <pc:sldMk cId="1414604211" sldId="309"/>
            <ac:spMk id="2" creationId="{00000000-0000-0000-0000-000000000000}"/>
          </ac:spMkLst>
        </pc:spChg>
        <pc:spChg chg="del">
          <ac:chgData name="Chiara Fedele" userId="S::chiara.fedele@regione.marche.it::57b481bb-6eb5-4566-85b5-24673a8baea8" providerId="AD" clId="Web-{E3CE954C-D1EC-42B1-87A2-32235D4895D1}" dt="2023-04-04T08:39:18.009" v="7"/>
          <ac:spMkLst>
            <pc:docMk/>
            <pc:sldMk cId="1414604211" sldId="309"/>
            <ac:spMk id="3" creationId="{00000000-0000-0000-0000-000000000000}"/>
          </ac:spMkLst>
        </pc:spChg>
        <pc:spChg chg="add del mod">
          <ac:chgData name="Chiara Fedele" userId="S::chiara.fedele@regione.marche.it::57b481bb-6eb5-4566-85b5-24673a8baea8" providerId="AD" clId="Web-{E3CE954C-D1EC-42B1-87A2-32235D4895D1}" dt="2023-04-04T08:39:23.431" v="8"/>
          <ac:spMkLst>
            <pc:docMk/>
            <pc:sldMk cId="1414604211" sldId="309"/>
            <ac:spMk id="5" creationId="{63DE4676-EFAC-B6F1-696F-BC2E0707DEAF}"/>
          </ac:spMkLst>
        </pc:spChg>
        <pc:spChg chg="add mod">
          <ac:chgData name="Chiara Fedele" userId="S::chiara.fedele@regione.marche.it::57b481bb-6eb5-4566-85b5-24673a8baea8" providerId="AD" clId="Web-{E3CE954C-D1EC-42B1-87A2-32235D4895D1}" dt="2023-04-04T08:40:16.824" v="24" actId="20577"/>
          <ac:spMkLst>
            <pc:docMk/>
            <pc:sldMk cId="1414604211" sldId="309"/>
            <ac:spMk id="6" creationId="{E5BAE2F8-3E64-F141-F2B8-E41D6B03282E}"/>
          </ac:spMkLst>
        </pc:spChg>
      </pc:sldChg>
    </pc:docChg>
  </pc:docChgLst>
  <pc:docChgLst>
    <pc:chgData name="Chiara Fedele" userId="S::chiara.fedele@regione.marche.it::57b481bb-6eb5-4566-85b5-24673a8baea8" providerId="AD" clId="Web-{C0EDE378-3680-4949-90B1-65D8397C5E3C}"/>
    <pc:docChg chg="addSld delSld modSld">
      <pc:chgData name="Chiara Fedele" userId="S::chiara.fedele@regione.marche.it::57b481bb-6eb5-4566-85b5-24673a8baea8" providerId="AD" clId="Web-{C0EDE378-3680-4949-90B1-65D8397C5E3C}" dt="2023-04-04T14:10:17.158" v="680"/>
      <pc:docMkLst>
        <pc:docMk/>
      </pc:docMkLst>
      <pc:sldChg chg="modSp">
        <pc:chgData name="Chiara Fedele" userId="S::chiara.fedele@regione.marche.it::57b481bb-6eb5-4566-85b5-24673a8baea8" providerId="AD" clId="Web-{C0EDE378-3680-4949-90B1-65D8397C5E3C}" dt="2023-04-04T14:01:39.761" v="678" actId="14100"/>
        <pc:sldMkLst>
          <pc:docMk/>
          <pc:sldMk cId="954096172" sldId="256"/>
        </pc:sldMkLst>
        <pc:spChg chg="mod">
          <ac:chgData name="Chiara Fedele" userId="S::chiara.fedele@regione.marche.it::57b481bb-6eb5-4566-85b5-24673a8baea8" providerId="AD" clId="Web-{C0EDE378-3680-4949-90B1-65D8397C5E3C}" dt="2023-04-04T13:37:22.336" v="592" actId="20577"/>
          <ac:spMkLst>
            <pc:docMk/>
            <pc:sldMk cId="954096172" sldId="256"/>
            <ac:spMk id="3" creationId="{00000000-0000-0000-0000-000000000000}"/>
          </ac:spMkLst>
        </pc:spChg>
        <pc:spChg chg="mod">
          <ac:chgData name="Chiara Fedele" userId="S::chiara.fedele@regione.marche.it::57b481bb-6eb5-4566-85b5-24673a8baea8" providerId="AD" clId="Web-{C0EDE378-3680-4949-90B1-65D8397C5E3C}" dt="2023-04-04T13:37:47.196" v="595" actId="20577"/>
          <ac:spMkLst>
            <pc:docMk/>
            <pc:sldMk cId="954096172" sldId="256"/>
            <ac:spMk id="14" creationId="{444039B6-3583-4C61-9688-12B8D9AF09A9}"/>
          </ac:spMkLst>
        </pc:spChg>
        <pc:picChg chg="mod">
          <ac:chgData name="Chiara Fedele" userId="S::chiara.fedele@regione.marche.it::57b481bb-6eb5-4566-85b5-24673a8baea8" providerId="AD" clId="Web-{C0EDE378-3680-4949-90B1-65D8397C5E3C}" dt="2023-04-04T14:01:39.761" v="678" actId="14100"/>
          <ac:picMkLst>
            <pc:docMk/>
            <pc:sldMk cId="954096172" sldId="256"/>
            <ac:picMk id="4" creationId="{9DC9A38E-7F2D-43BF-AE0A-B35582351FF8}"/>
          </ac:picMkLst>
        </pc:picChg>
      </pc:sldChg>
      <pc:sldChg chg="modSp">
        <pc:chgData name="Chiara Fedele" userId="S::chiara.fedele@regione.marche.it::57b481bb-6eb5-4566-85b5-24673a8baea8" providerId="AD" clId="Web-{C0EDE378-3680-4949-90B1-65D8397C5E3C}" dt="2023-04-04T12:36:53.792" v="440" actId="20577"/>
        <pc:sldMkLst>
          <pc:docMk/>
          <pc:sldMk cId="2511009074" sldId="257"/>
        </pc:sldMkLst>
        <pc:spChg chg="mod">
          <ac:chgData name="Chiara Fedele" userId="S::chiara.fedele@regione.marche.it::57b481bb-6eb5-4566-85b5-24673a8baea8" providerId="AD" clId="Web-{C0EDE378-3680-4949-90B1-65D8397C5E3C}" dt="2023-04-04T12:04:46.787" v="3" actId="20577"/>
          <ac:spMkLst>
            <pc:docMk/>
            <pc:sldMk cId="2511009074" sldId="257"/>
            <ac:spMk id="2" creationId="{845472C2-63C4-46D6-9FF9-71752951C49E}"/>
          </ac:spMkLst>
        </pc:spChg>
        <pc:spChg chg="mod">
          <ac:chgData name="Chiara Fedele" userId="S::chiara.fedele@regione.marche.it::57b481bb-6eb5-4566-85b5-24673a8baea8" providerId="AD" clId="Web-{C0EDE378-3680-4949-90B1-65D8397C5E3C}" dt="2023-04-04T12:36:53.792" v="440" actId="20577"/>
          <ac:spMkLst>
            <pc:docMk/>
            <pc:sldMk cId="2511009074" sldId="257"/>
            <ac:spMk id="3" creationId="{034BEE81-A258-4DC9-93EE-81CC99DC1B5A}"/>
          </ac:spMkLst>
        </pc:spChg>
      </pc:sldChg>
      <pc:sldChg chg="modSp del">
        <pc:chgData name="Chiara Fedele" userId="S::chiara.fedele@regione.marche.it::57b481bb-6eb5-4566-85b5-24673a8baea8" providerId="AD" clId="Web-{C0EDE378-3680-4949-90B1-65D8397C5E3C}" dt="2023-04-04T12:23:41.312" v="228"/>
        <pc:sldMkLst>
          <pc:docMk/>
          <pc:sldMk cId="512778100" sldId="259"/>
        </pc:sldMkLst>
        <pc:spChg chg="mod">
          <ac:chgData name="Chiara Fedele" userId="S::chiara.fedele@regione.marche.it::57b481bb-6eb5-4566-85b5-24673a8baea8" providerId="AD" clId="Web-{C0EDE378-3680-4949-90B1-65D8397C5E3C}" dt="2023-04-04T12:17:25.752" v="135" actId="20577"/>
          <ac:spMkLst>
            <pc:docMk/>
            <pc:sldMk cId="512778100" sldId="259"/>
            <ac:spMk id="4" creationId="{00000000-0000-0000-0000-000000000000}"/>
          </ac:spMkLst>
        </pc:spChg>
      </pc:sldChg>
      <pc:sldChg chg="modSp del">
        <pc:chgData name="Chiara Fedele" userId="S::chiara.fedele@regione.marche.it::57b481bb-6eb5-4566-85b5-24673a8baea8" providerId="AD" clId="Web-{C0EDE378-3680-4949-90B1-65D8397C5E3C}" dt="2023-04-04T12:29:09.949" v="319"/>
        <pc:sldMkLst>
          <pc:docMk/>
          <pc:sldMk cId="1303985678" sldId="260"/>
        </pc:sldMkLst>
        <pc:spChg chg="mod">
          <ac:chgData name="Chiara Fedele" userId="S::chiara.fedele@regione.marche.it::57b481bb-6eb5-4566-85b5-24673a8baea8" providerId="AD" clId="Web-{C0EDE378-3680-4949-90B1-65D8397C5E3C}" dt="2023-04-04T12:25:01.971" v="242" actId="20577"/>
          <ac:spMkLst>
            <pc:docMk/>
            <pc:sldMk cId="1303985678" sldId="260"/>
            <ac:spMk id="2" creationId="{748B1CC9-8352-432C-BB58-607997B635E3}"/>
          </ac:spMkLst>
        </pc:spChg>
      </pc:sldChg>
      <pc:sldChg chg="modSp del">
        <pc:chgData name="Chiara Fedele" userId="S::chiara.fedele@regione.marche.it::57b481bb-6eb5-4566-85b5-24673a8baea8" providerId="AD" clId="Web-{C0EDE378-3680-4949-90B1-65D8397C5E3C}" dt="2023-04-04T12:30:45.124" v="342"/>
        <pc:sldMkLst>
          <pc:docMk/>
          <pc:sldMk cId="3351316843" sldId="265"/>
        </pc:sldMkLst>
        <pc:spChg chg="mod">
          <ac:chgData name="Chiara Fedele" userId="S::chiara.fedele@regione.marche.it::57b481bb-6eb5-4566-85b5-24673a8baea8" providerId="AD" clId="Web-{C0EDE378-3680-4949-90B1-65D8397C5E3C}" dt="2023-04-04T12:29:39.341" v="328" actId="20577"/>
          <ac:spMkLst>
            <pc:docMk/>
            <pc:sldMk cId="3351316843" sldId="265"/>
            <ac:spMk id="2" creationId="{3A6F9C7A-1262-44FF-8547-36FD8F283C13}"/>
          </ac:spMkLst>
        </pc:spChg>
      </pc:sldChg>
      <pc:sldChg chg="modSp del">
        <pc:chgData name="Chiara Fedele" userId="S::chiara.fedele@regione.marche.it::57b481bb-6eb5-4566-85b5-24673a8baea8" providerId="AD" clId="Web-{C0EDE378-3680-4949-90B1-65D8397C5E3C}" dt="2023-04-04T12:34:01.695" v="415"/>
        <pc:sldMkLst>
          <pc:docMk/>
          <pc:sldMk cId="4248736173" sldId="267"/>
        </pc:sldMkLst>
        <pc:spChg chg="mod">
          <ac:chgData name="Chiara Fedele" userId="S::chiara.fedele@regione.marche.it::57b481bb-6eb5-4566-85b5-24673a8baea8" providerId="AD" clId="Web-{C0EDE378-3680-4949-90B1-65D8397C5E3C}" dt="2023-04-04T12:32:57.238" v="394" actId="20577"/>
          <ac:spMkLst>
            <pc:docMk/>
            <pc:sldMk cId="4248736173" sldId="267"/>
            <ac:spMk id="4" creationId="{00000000-0000-0000-0000-000000000000}"/>
          </ac:spMkLst>
        </pc:spChg>
      </pc:sldChg>
      <pc:sldChg chg="modSp del">
        <pc:chgData name="Chiara Fedele" userId="S::chiara.fedele@regione.marche.it::57b481bb-6eb5-4566-85b5-24673a8baea8" providerId="AD" clId="Web-{C0EDE378-3680-4949-90B1-65D8397C5E3C}" dt="2023-04-04T12:16:49.953" v="121"/>
        <pc:sldMkLst>
          <pc:docMk/>
          <pc:sldMk cId="1604626409" sldId="269"/>
        </pc:sldMkLst>
        <pc:spChg chg="mod">
          <ac:chgData name="Chiara Fedele" userId="S::chiara.fedele@regione.marche.it::57b481bb-6eb5-4566-85b5-24673a8baea8" providerId="AD" clId="Web-{C0EDE378-3680-4949-90B1-65D8397C5E3C}" dt="2023-04-04T12:10:50.706" v="65" actId="20577"/>
          <ac:spMkLst>
            <pc:docMk/>
            <pc:sldMk cId="1604626409" sldId="269"/>
            <ac:spMk id="4" creationId="{00000000-0000-0000-0000-000000000000}"/>
          </ac:spMkLst>
        </pc:spChg>
      </pc:sldChg>
      <pc:sldChg chg="modSp">
        <pc:chgData name="Chiara Fedele" userId="S::chiara.fedele@regione.marche.it::57b481bb-6eb5-4566-85b5-24673a8baea8" providerId="AD" clId="Web-{C0EDE378-3680-4949-90B1-65D8397C5E3C}" dt="2023-04-04T12:38:12.544" v="451" actId="14100"/>
        <pc:sldMkLst>
          <pc:docMk/>
          <pc:sldMk cId="3101857038" sldId="270"/>
        </pc:sldMkLst>
        <pc:spChg chg="mod">
          <ac:chgData name="Chiara Fedele" userId="S::chiara.fedele@regione.marche.it::57b481bb-6eb5-4566-85b5-24673a8baea8" providerId="AD" clId="Web-{C0EDE378-3680-4949-90B1-65D8397C5E3C}" dt="2023-04-04T12:04:39.693" v="2" actId="20577"/>
          <ac:spMkLst>
            <pc:docMk/>
            <pc:sldMk cId="3101857038" sldId="270"/>
            <ac:spMk id="2" creationId="{807DB877-81E7-4EEE-A77D-871D037E4AF1}"/>
          </ac:spMkLst>
        </pc:spChg>
        <pc:spChg chg="mod">
          <ac:chgData name="Chiara Fedele" userId="S::chiara.fedele@regione.marche.it::57b481bb-6eb5-4566-85b5-24673a8baea8" providerId="AD" clId="Web-{C0EDE378-3680-4949-90B1-65D8397C5E3C}" dt="2023-04-04T12:38:12.544" v="451" actId="14100"/>
          <ac:spMkLst>
            <pc:docMk/>
            <pc:sldMk cId="3101857038" sldId="270"/>
            <ac:spMk id="3" creationId="{9B364CAC-B0B1-4113-A51D-581485BF7CDE}"/>
          </ac:spMkLst>
        </pc:spChg>
      </pc:sldChg>
      <pc:sldChg chg="addSp modSp mod setBg">
        <pc:chgData name="Chiara Fedele" userId="S::chiara.fedele@regione.marche.it::57b481bb-6eb5-4566-85b5-24673a8baea8" providerId="AD" clId="Web-{C0EDE378-3680-4949-90B1-65D8397C5E3C}" dt="2023-04-04T13:39:53.558" v="605" actId="1076"/>
        <pc:sldMkLst>
          <pc:docMk/>
          <pc:sldMk cId="1414604211" sldId="309"/>
        </pc:sldMkLst>
        <pc:spChg chg="mod">
          <ac:chgData name="Chiara Fedele" userId="S::chiara.fedele@regione.marche.it::57b481bb-6eb5-4566-85b5-24673a8baea8" providerId="AD" clId="Web-{C0EDE378-3680-4949-90B1-65D8397C5E3C}" dt="2023-04-04T12:09:13.749" v="48"/>
          <ac:spMkLst>
            <pc:docMk/>
            <pc:sldMk cId="1414604211" sldId="309"/>
            <ac:spMk id="2" creationId="{00000000-0000-0000-0000-000000000000}"/>
          </ac:spMkLst>
        </pc:spChg>
        <pc:spChg chg="mod">
          <ac:chgData name="Chiara Fedele" userId="S::chiara.fedele@regione.marche.it::57b481bb-6eb5-4566-85b5-24673a8baea8" providerId="AD" clId="Web-{C0EDE378-3680-4949-90B1-65D8397C5E3C}" dt="2023-04-04T13:39:53.558" v="605" actId="1076"/>
          <ac:spMkLst>
            <pc:docMk/>
            <pc:sldMk cId="1414604211" sldId="309"/>
            <ac:spMk id="6" creationId="{E5BAE2F8-3E64-F141-F2B8-E41D6B03282E}"/>
          </ac:spMkLst>
        </pc:spChg>
        <pc:spChg chg="add">
          <ac:chgData name="Chiara Fedele" userId="S::chiara.fedele@regione.marche.it::57b481bb-6eb5-4566-85b5-24673a8baea8" providerId="AD" clId="Web-{C0EDE378-3680-4949-90B1-65D8397C5E3C}" dt="2023-04-04T12:08:59.811" v="44"/>
          <ac:spMkLst>
            <pc:docMk/>
            <pc:sldMk cId="1414604211" sldId="309"/>
            <ac:spMk id="11" creationId="{1C799903-48D5-4A31-A1A2-541072D9771E}"/>
          </ac:spMkLst>
        </pc:spChg>
        <pc:spChg chg="add">
          <ac:chgData name="Chiara Fedele" userId="S::chiara.fedele@regione.marche.it::57b481bb-6eb5-4566-85b5-24673a8baea8" providerId="AD" clId="Web-{C0EDE378-3680-4949-90B1-65D8397C5E3C}" dt="2023-04-04T12:08:59.811" v="44"/>
          <ac:spMkLst>
            <pc:docMk/>
            <pc:sldMk cId="1414604211" sldId="309"/>
            <ac:spMk id="13" creationId="{8EFFF109-FC58-4FD3-BE05-9775A1310F55}"/>
          </ac:spMkLst>
        </pc:spChg>
        <pc:spChg chg="add">
          <ac:chgData name="Chiara Fedele" userId="S::chiara.fedele@regione.marche.it::57b481bb-6eb5-4566-85b5-24673a8baea8" providerId="AD" clId="Web-{C0EDE378-3680-4949-90B1-65D8397C5E3C}" dt="2023-04-04T12:08:59.811" v="44"/>
          <ac:spMkLst>
            <pc:docMk/>
            <pc:sldMk cId="1414604211" sldId="309"/>
            <ac:spMk id="15" creationId="{E1B96AD6-92A9-4273-A62B-96A1C3E0BA95}"/>
          </ac:spMkLst>
        </pc:spChg>
        <pc:spChg chg="add">
          <ac:chgData name="Chiara Fedele" userId="S::chiara.fedele@regione.marche.it::57b481bb-6eb5-4566-85b5-24673a8baea8" providerId="AD" clId="Web-{C0EDE378-3680-4949-90B1-65D8397C5E3C}" dt="2023-04-04T12:08:59.811" v="44"/>
          <ac:spMkLst>
            <pc:docMk/>
            <pc:sldMk cId="1414604211" sldId="309"/>
            <ac:spMk id="17" creationId="{463EEC44-1BA3-44ED-81FC-A644B04B2A44}"/>
          </ac:spMkLst>
        </pc:spChg>
      </pc:sldChg>
      <pc:sldChg chg="modSp">
        <pc:chgData name="Chiara Fedele" userId="S::chiara.fedele@regione.marche.it::57b481bb-6eb5-4566-85b5-24673a8baea8" providerId="AD" clId="Web-{C0EDE378-3680-4949-90B1-65D8397C5E3C}" dt="2023-04-04T14:01:06.805" v="673" actId="1076"/>
        <pc:sldMkLst>
          <pc:docMk/>
          <pc:sldMk cId="1712522515" sldId="310"/>
        </pc:sldMkLst>
        <pc:spChg chg="mod">
          <ac:chgData name="Chiara Fedele" userId="S::chiara.fedele@regione.marche.it::57b481bb-6eb5-4566-85b5-24673a8baea8" providerId="AD" clId="Web-{C0EDE378-3680-4949-90B1-65D8397C5E3C}" dt="2023-04-04T12:04:57.271" v="6" actId="20577"/>
          <ac:spMkLst>
            <pc:docMk/>
            <pc:sldMk cId="1712522515" sldId="310"/>
            <ac:spMk id="2" creationId="{199FF47E-F8F8-20AD-4BDD-BEB0D2FA5AC3}"/>
          </ac:spMkLst>
        </pc:spChg>
        <pc:spChg chg="mod">
          <ac:chgData name="Chiara Fedele" userId="S::chiara.fedele@regione.marche.it::57b481bb-6eb5-4566-85b5-24673a8baea8" providerId="AD" clId="Web-{C0EDE378-3680-4949-90B1-65D8397C5E3C}" dt="2023-04-04T14:01:06.805" v="673" actId="1076"/>
          <ac:spMkLst>
            <pc:docMk/>
            <pc:sldMk cId="1712522515" sldId="310"/>
            <ac:spMk id="3" creationId="{170E26A8-E95E-9B1D-CF4A-133DEDFEF57E}"/>
          </ac:spMkLst>
        </pc:spChg>
      </pc:sldChg>
      <pc:sldChg chg="addSp modSp mod setBg">
        <pc:chgData name="Chiara Fedele" userId="S::chiara.fedele@regione.marche.it::57b481bb-6eb5-4566-85b5-24673a8baea8" providerId="AD" clId="Web-{C0EDE378-3680-4949-90B1-65D8397C5E3C}" dt="2023-04-04T14:00:45.022" v="670" actId="1076"/>
        <pc:sldMkLst>
          <pc:docMk/>
          <pc:sldMk cId="3386262608" sldId="311"/>
        </pc:sldMkLst>
        <pc:spChg chg="mod">
          <ac:chgData name="Chiara Fedele" userId="S::chiara.fedele@regione.marche.it::57b481bb-6eb5-4566-85b5-24673a8baea8" providerId="AD" clId="Web-{C0EDE378-3680-4949-90B1-65D8397C5E3C}" dt="2023-04-04T12:05:36.148" v="11"/>
          <ac:spMkLst>
            <pc:docMk/>
            <pc:sldMk cId="3386262608" sldId="311"/>
            <ac:spMk id="2" creationId="{92890909-A33F-3FA5-062F-D404B13D3453}"/>
          </ac:spMkLst>
        </pc:spChg>
        <pc:spChg chg="mod">
          <ac:chgData name="Chiara Fedele" userId="S::chiara.fedele@regione.marche.it::57b481bb-6eb5-4566-85b5-24673a8baea8" providerId="AD" clId="Web-{C0EDE378-3680-4949-90B1-65D8397C5E3C}" dt="2023-04-04T14:00:45.022" v="670" actId="1076"/>
          <ac:spMkLst>
            <pc:docMk/>
            <pc:sldMk cId="3386262608" sldId="311"/>
            <ac:spMk id="3" creationId="{AFE4D52B-0E01-783D-8955-6C49536392CB}"/>
          </ac:spMkLst>
        </pc:spChg>
        <pc:spChg chg="add">
          <ac:chgData name="Chiara Fedele" userId="S::chiara.fedele@regione.marche.it::57b481bb-6eb5-4566-85b5-24673a8baea8" providerId="AD" clId="Web-{C0EDE378-3680-4949-90B1-65D8397C5E3C}" dt="2023-04-04T12:05:19.257" v="9"/>
          <ac:spMkLst>
            <pc:docMk/>
            <pc:sldMk cId="3386262608" sldId="311"/>
            <ac:spMk id="8" creationId="{1C799903-48D5-4A31-A1A2-541072D9771E}"/>
          </ac:spMkLst>
        </pc:spChg>
        <pc:spChg chg="add">
          <ac:chgData name="Chiara Fedele" userId="S::chiara.fedele@regione.marche.it::57b481bb-6eb5-4566-85b5-24673a8baea8" providerId="AD" clId="Web-{C0EDE378-3680-4949-90B1-65D8397C5E3C}" dt="2023-04-04T12:05:19.257" v="9"/>
          <ac:spMkLst>
            <pc:docMk/>
            <pc:sldMk cId="3386262608" sldId="311"/>
            <ac:spMk id="10" creationId="{8EFFF109-FC58-4FD3-BE05-9775A1310F55}"/>
          </ac:spMkLst>
        </pc:spChg>
        <pc:spChg chg="add">
          <ac:chgData name="Chiara Fedele" userId="S::chiara.fedele@regione.marche.it::57b481bb-6eb5-4566-85b5-24673a8baea8" providerId="AD" clId="Web-{C0EDE378-3680-4949-90B1-65D8397C5E3C}" dt="2023-04-04T12:05:19.257" v="9"/>
          <ac:spMkLst>
            <pc:docMk/>
            <pc:sldMk cId="3386262608" sldId="311"/>
            <ac:spMk id="12" creationId="{E1B96AD6-92A9-4273-A62B-96A1C3E0BA95}"/>
          </ac:spMkLst>
        </pc:spChg>
        <pc:spChg chg="add">
          <ac:chgData name="Chiara Fedele" userId="S::chiara.fedele@regione.marche.it::57b481bb-6eb5-4566-85b5-24673a8baea8" providerId="AD" clId="Web-{C0EDE378-3680-4949-90B1-65D8397C5E3C}" dt="2023-04-04T12:05:19.257" v="9"/>
          <ac:spMkLst>
            <pc:docMk/>
            <pc:sldMk cId="3386262608" sldId="311"/>
            <ac:spMk id="14" creationId="{463EEC44-1BA3-44ED-81FC-A644B04B2A44}"/>
          </ac:spMkLst>
        </pc:spChg>
      </pc:sldChg>
      <pc:sldChg chg="addSp modSp mod setBg">
        <pc:chgData name="Chiara Fedele" userId="S::chiara.fedele@regione.marche.it::57b481bb-6eb5-4566-85b5-24673a8baea8" providerId="AD" clId="Web-{C0EDE378-3680-4949-90B1-65D8397C5E3C}" dt="2023-04-04T13:38:32.541" v="600" actId="1076"/>
        <pc:sldMkLst>
          <pc:docMk/>
          <pc:sldMk cId="2655585111" sldId="312"/>
        </pc:sldMkLst>
        <pc:spChg chg="mod">
          <ac:chgData name="Chiara Fedele" userId="S::chiara.fedele@regione.marche.it::57b481bb-6eb5-4566-85b5-24673a8baea8" providerId="AD" clId="Web-{C0EDE378-3680-4949-90B1-65D8397C5E3C}" dt="2023-04-04T12:07:20.652" v="29"/>
          <ac:spMkLst>
            <pc:docMk/>
            <pc:sldMk cId="2655585111" sldId="312"/>
            <ac:spMk id="2" creationId="{D23F46C3-BBA9-E4C0-B4A5-B3B499C19A99}"/>
          </ac:spMkLst>
        </pc:spChg>
        <pc:spChg chg="mod">
          <ac:chgData name="Chiara Fedele" userId="S::chiara.fedele@regione.marche.it::57b481bb-6eb5-4566-85b5-24673a8baea8" providerId="AD" clId="Web-{C0EDE378-3680-4949-90B1-65D8397C5E3C}" dt="2023-04-04T13:38:32.541" v="600" actId="1076"/>
          <ac:spMkLst>
            <pc:docMk/>
            <pc:sldMk cId="2655585111" sldId="312"/>
            <ac:spMk id="3" creationId="{7DBB7268-8B59-4E6A-A0BF-48BD7B330F98}"/>
          </ac:spMkLst>
        </pc:spChg>
        <pc:spChg chg="add">
          <ac:chgData name="Chiara Fedele" userId="S::chiara.fedele@regione.marche.it::57b481bb-6eb5-4566-85b5-24673a8baea8" providerId="AD" clId="Web-{C0EDE378-3680-4949-90B1-65D8397C5E3C}" dt="2023-04-04T12:07:14.495" v="28"/>
          <ac:spMkLst>
            <pc:docMk/>
            <pc:sldMk cId="2655585111" sldId="312"/>
            <ac:spMk id="8" creationId="{1C799903-48D5-4A31-A1A2-541072D9771E}"/>
          </ac:spMkLst>
        </pc:spChg>
        <pc:spChg chg="add">
          <ac:chgData name="Chiara Fedele" userId="S::chiara.fedele@regione.marche.it::57b481bb-6eb5-4566-85b5-24673a8baea8" providerId="AD" clId="Web-{C0EDE378-3680-4949-90B1-65D8397C5E3C}" dt="2023-04-04T12:07:14.495" v="28"/>
          <ac:spMkLst>
            <pc:docMk/>
            <pc:sldMk cId="2655585111" sldId="312"/>
            <ac:spMk id="10" creationId="{8EFFF109-FC58-4FD3-BE05-9775A1310F55}"/>
          </ac:spMkLst>
        </pc:spChg>
        <pc:spChg chg="add">
          <ac:chgData name="Chiara Fedele" userId="S::chiara.fedele@regione.marche.it::57b481bb-6eb5-4566-85b5-24673a8baea8" providerId="AD" clId="Web-{C0EDE378-3680-4949-90B1-65D8397C5E3C}" dt="2023-04-04T12:07:14.495" v="28"/>
          <ac:spMkLst>
            <pc:docMk/>
            <pc:sldMk cId="2655585111" sldId="312"/>
            <ac:spMk id="12" creationId="{E1B96AD6-92A9-4273-A62B-96A1C3E0BA95}"/>
          </ac:spMkLst>
        </pc:spChg>
        <pc:spChg chg="add">
          <ac:chgData name="Chiara Fedele" userId="S::chiara.fedele@regione.marche.it::57b481bb-6eb5-4566-85b5-24673a8baea8" providerId="AD" clId="Web-{C0EDE378-3680-4949-90B1-65D8397C5E3C}" dt="2023-04-04T12:07:14.495" v="28"/>
          <ac:spMkLst>
            <pc:docMk/>
            <pc:sldMk cId="2655585111" sldId="312"/>
            <ac:spMk id="14" creationId="{463EEC44-1BA3-44ED-81FC-A644B04B2A44}"/>
          </ac:spMkLst>
        </pc:spChg>
      </pc:sldChg>
      <pc:sldChg chg="addSp modSp mod setBg">
        <pc:chgData name="Chiara Fedele" userId="S::chiara.fedele@regione.marche.it::57b481bb-6eb5-4566-85b5-24673a8baea8" providerId="AD" clId="Web-{C0EDE378-3680-4949-90B1-65D8397C5E3C}" dt="2023-04-04T12:46:01.131" v="517" actId="20577"/>
        <pc:sldMkLst>
          <pc:docMk/>
          <pc:sldMk cId="2163417930" sldId="313"/>
        </pc:sldMkLst>
        <pc:spChg chg="mod">
          <ac:chgData name="Chiara Fedele" userId="S::chiara.fedele@regione.marche.it::57b481bb-6eb5-4566-85b5-24673a8baea8" providerId="AD" clId="Web-{C0EDE378-3680-4949-90B1-65D8397C5E3C}" dt="2023-04-04T12:08:34.170" v="42" actId="20577"/>
          <ac:spMkLst>
            <pc:docMk/>
            <pc:sldMk cId="2163417930" sldId="313"/>
            <ac:spMk id="2" creationId="{108FEAD0-EF84-0FF1-EF1D-E73C3906F135}"/>
          </ac:spMkLst>
        </pc:spChg>
        <pc:spChg chg="mod">
          <ac:chgData name="Chiara Fedele" userId="S::chiara.fedele@regione.marche.it::57b481bb-6eb5-4566-85b5-24673a8baea8" providerId="AD" clId="Web-{C0EDE378-3680-4949-90B1-65D8397C5E3C}" dt="2023-04-04T12:46:01.131" v="517" actId="20577"/>
          <ac:spMkLst>
            <pc:docMk/>
            <pc:sldMk cId="2163417930" sldId="313"/>
            <ac:spMk id="3" creationId="{58472018-A8C2-C94B-5533-93382BCC2B95}"/>
          </ac:spMkLst>
        </pc:spChg>
        <pc:spChg chg="add">
          <ac:chgData name="Chiara Fedele" userId="S::chiara.fedele@regione.marche.it::57b481bb-6eb5-4566-85b5-24673a8baea8" providerId="AD" clId="Web-{C0EDE378-3680-4949-90B1-65D8397C5E3C}" dt="2023-04-04T12:08:19.263" v="39"/>
          <ac:spMkLst>
            <pc:docMk/>
            <pc:sldMk cId="2163417930" sldId="313"/>
            <ac:spMk id="8" creationId="{1C799903-48D5-4A31-A1A2-541072D9771E}"/>
          </ac:spMkLst>
        </pc:spChg>
        <pc:spChg chg="add">
          <ac:chgData name="Chiara Fedele" userId="S::chiara.fedele@regione.marche.it::57b481bb-6eb5-4566-85b5-24673a8baea8" providerId="AD" clId="Web-{C0EDE378-3680-4949-90B1-65D8397C5E3C}" dt="2023-04-04T12:08:19.263" v="39"/>
          <ac:spMkLst>
            <pc:docMk/>
            <pc:sldMk cId="2163417930" sldId="313"/>
            <ac:spMk id="10" creationId="{8EFFF109-FC58-4FD3-BE05-9775A1310F55}"/>
          </ac:spMkLst>
        </pc:spChg>
        <pc:spChg chg="add">
          <ac:chgData name="Chiara Fedele" userId="S::chiara.fedele@regione.marche.it::57b481bb-6eb5-4566-85b5-24673a8baea8" providerId="AD" clId="Web-{C0EDE378-3680-4949-90B1-65D8397C5E3C}" dt="2023-04-04T12:08:19.263" v="39"/>
          <ac:spMkLst>
            <pc:docMk/>
            <pc:sldMk cId="2163417930" sldId="313"/>
            <ac:spMk id="12" creationId="{E1B96AD6-92A9-4273-A62B-96A1C3E0BA95}"/>
          </ac:spMkLst>
        </pc:spChg>
        <pc:spChg chg="add">
          <ac:chgData name="Chiara Fedele" userId="S::chiara.fedele@regione.marche.it::57b481bb-6eb5-4566-85b5-24673a8baea8" providerId="AD" clId="Web-{C0EDE378-3680-4949-90B1-65D8397C5E3C}" dt="2023-04-04T12:08:19.263" v="39"/>
          <ac:spMkLst>
            <pc:docMk/>
            <pc:sldMk cId="2163417930" sldId="313"/>
            <ac:spMk id="14" creationId="{463EEC44-1BA3-44ED-81FC-A644B04B2A44}"/>
          </ac:spMkLst>
        </pc:spChg>
      </pc:sldChg>
      <pc:sldChg chg="addSp delSp modSp add replId">
        <pc:chgData name="Chiara Fedele" userId="S::chiara.fedele@regione.marche.it::57b481bb-6eb5-4566-85b5-24673a8baea8" providerId="AD" clId="Web-{C0EDE378-3680-4949-90B1-65D8397C5E3C}" dt="2023-04-04T13:56:12.831" v="606" actId="20577"/>
        <pc:sldMkLst>
          <pc:docMk/>
          <pc:sldMk cId="3331984006" sldId="314"/>
        </pc:sldMkLst>
        <pc:spChg chg="mod">
          <ac:chgData name="Chiara Fedele" userId="S::chiara.fedele@regione.marche.it::57b481bb-6eb5-4566-85b5-24673a8baea8" providerId="AD" clId="Web-{C0EDE378-3680-4949-90B1-65D8397C5E3C}" dt="2023-04-04T12:15:02.981" v="103" actId="14100"/>
          <ac:spMkLst>
            <pc:docMk/>
            <pc:sldMk cId="3331984006" sldId="314"/>
            <ac:spMk id="2" creationId="{00000000-0000-0000-0000-000000000000}"/>
          </ac:spMkLst>
        </pc:spChg>
        <pc:spChg chg="add mod">
          <ac:chgData name="Chiara Fedele" userId="S::chiara.fedele@regione.marche.it::57b481bb-6eb5-4566-85b5-24673a8baea8" providerId="AD" clId="Web-{C0EDE378-3680-4949-90B1-65D8397C5E3C}" dt="2023-04-04T13:56:12.831" v="606" actId="20577"/>
          <ac:spMkLst>
            <pc:docMk/>
            <pc:sldMk cId="3331984006" sldId="314"/>
            <ac:spMk id="4" creationId="{3402F9FB-2AE8-7130-E53A-87447D0B4857}"/>
          </ac:spMkLst>
        </pc:spChg>
        <pc:spChg chg="del">
          <ac:chgData name="Chiara Fedele" userId="S::chiara.fedele@regione.marche.it::57b481bb-6eb5-4566-85b5-24673a8baea8" providerId="AD" clId="Web-{C0EDE378-3680-4949-90B1-65D8397C5E3C}" dt="2023-04-04T12:11:07.550" v="69"/>
          <ac:spMkLst>
            <pc:docMk/>
            <pc:sldMk cId="3331984006" sldId="314"/>
            <ac:spMk id="6" creationId="{E5BAE2F8-3E64-F141-F2B8-E41D6B03282E}"/>
          </ac:spMkLst>
        </pc:spChg>
      </pc:sldChg>
      <pc:sldChg chg="modSp add replId">
        <pc:chgData name="Chiara Fedele" userId="S::chiara.fedele@regione.marche.it::57b481bb-6eb5-4566-85b5-24673a8baea8" providerId="AD" clId="Web-{C0EDE378-3680-4949-90B1-65D8397C5E3C}" dt="2023-04-04T12:23:35.765" v="227" actId="1076"/>
        <pc:sldMkLst>
          <pc:docMk/>
          <pc:sldMk cId="3906293671" sldId="315"/>
        </pc:sldMkLst>
        <pc:spChg chg="mod">
          <ac:chgData name="Chiara Fedele" userId="S::chiara.fedele@regione.marche.it::57b481bb-6eb5-4566-85b5-24673a8baea8" providerId="AD" clId="Web-{C0EDE378-3680-4949-90B1-65D8397C5E3C}" dt="2023-04-04T12:17:04.626" v="125" actId="20577"/>
          <ac:spMkLst>
            <pc:docMk/>
            <pc:sldMk cId="3906293671" sldId="315"/>
            <ac:spMk id="2" creationId="{00000000-0000-0000-0000-000000000000}"/>
          </ac:spMkLst>
        </pc:spChg>
        <pc:spChg chg="mod">
          <ac:chgData name="Chiara Fedele" userId="S::chiara.fedele@regione.marche.it::57b481bb-6eb5-4566-85b5-24673a8baea8" providerId="AD" clId="Web-{C0EDE378-3680-4949-90B1-65D8397C5E3C}" dt="2023-04-04T12:23:35.765" v="227" actId="1076"/>
          <ac:spMkLst>
            <pc:docMk/>
            <pc:sldMk cId="3906293671" sldId="315"/>
            <ac:spMk id="4" creationId="{3402F9FB-2AE8-7130-E53A-87447D0B4857}"/>
          </ac:spMkLst>
        </pc:spChg>
      </pc:sldChg>
      <pc:sldChg chg="addSp delSp modSp add replId">
        <pc:chgData name="Chiara Fedele" userId="S::chiara.fedele@regione.marche.it::57b481bb-6eb5-4566-85b5-24673a8baea8" providerId="AD" clId="Web-{C0EDE378-3680-4949-90B1-65D8397C5E3C}" dt="2023-04-04T12:53:25.750" v="550" actId="20577"/>
        <pc:sldMkLst>
          <pc:docMk/>
          <pc:sldMk cId="3378067075" sldId="316"/>
        </pc:sldMkLst>
        <pc:spChg chg="mod">
          <ac:chgData name="Chiara Fedele" userId="S::chiara.fedele@regione.marche.it::57b481bb-6eb5-4566-85b5-24673a8baea8" providerId="AD" clId="Web-{C0EDE378-3680-4949-90B1-65D8397C5E3C}" dt="2023-04-04T12:24:52.815" v="239" actId="20577"/>
          <ac:spMkLst>
            <pc:docMk/>
            <pc:sldMk cId="3378067075" sldId="316"/>
            <ac:spMk id="2" creationId="{00000000-0000-0000-0000-000000000000}"/>
          </ac:spMkLst>
        </pc:spChg>
        <pc:spChg chg="add mod">
          <ac:chgData name="Chiara Fedele" userId="S::chiara.fedele@regione.marche.it::57b481bb-6eb5-4566-85b5-24673a8baea8" providerId="AD" clId="Web-{C0EDE378-3680-4949-90B1-65D8397C5E3C}" dt="2023-04-04T12:53:25.750" v="550" actId="20577"/>
          <ac:spMkLst>
            <pc:docMk/>
            <pc:sldMk cId="3378067075" sldId="316"/>
            <ac:spMk id="3" creationId="{F9B03845-DC07-62C0-13F1-3F409F008E2B}"/>
          </ac:spMkLst>
        </pc:spChg>
        <pc:spChg chg="del">
          <ac:chgData name="Chiara Fedele" userId="S::chiara.fedele@regione.marche.it::57b481bb-6eb5-4566-85b5-24673a8baea8" providerId="AD" clId="Web-{C0EDE378-3680-4949-90B1-65D8397C5E3C}" dt="2023-04-04T12:24:55.908" v="240"/>
          <ac:spMkLst>
            <pc:docMk/>
            <pc:sldMk cId="3378067075" sldId="316"/>
            <ac:spMk id="4" creationId="{3402F9FB-2AE8-7130-E53A-87447D0B4857}"/>
          </ac:spMkLst>
        </pc:spChg>
      </pc:sldChg>
      <pc:sldChg chg="modSp add replId">
        <pc:chgData name="Chiara Fedele" userId="S::chiara.fedele@regione.marche.it::57b481bb-6eb5-4566-85b5-24673a8baea8" providerId="AD" clId="Web-{C0EDE378-3680-4949-90B1-65D8397C5E3C}" dt="2023-04-04T12:54:12.954" v="562" actId="20577"/>
        <pc:sldMkLst>
          <pc:docMk/>
          <pc:sldMk cId="392764692" sldId="317"/>
        </pc:sldMkLst>
        <pc:spChg chg="mod">
          <ac:chgData name="Chiara Fedele" userId="S::chiara.fedele@regione.marche.it::57b481bb-6eb5-4566-85b5-24673a8baea8" providerId="AD" clId="Web-{C0EDE378-3680-4949-90B1-65D8397C5E3C}" dt="2023-04-04T12:28:35.119" v="313" actId="20577"/>
          <ac:spMkLst>
            <pc:docMk/>
            <pc:sldMk cId="392764692" sldId="317"/>
            <ac:spMk id="2" creationId="{00000000-0000-0000-0000-000000000000}"/>
          </ac:spMkLst>
        </pc:spChg>
        <pc:spChg chg="mod">
          <ac:chgData name="Chiara Fedele" userId="S::chiara.fedele@regione.marche.it::57b481bb-6eb5-4566-85b5-24673a8baea8" providerId="AD" clId="Web-{C0EDE378-3680-4949-90B1-65D8397C5E3C}" dt="2023-04-04T12:54:12.954" v="562" actId="20577"/>
          <ac:spMkLst>
            <pc:docMk/>
            <pc:sldMk cId="392764692" sldId="317"/>
            <ac:spMk id="3" creationId="{F9B03845-DC07-62C0-13F1-3F409F008E2B}"/>
          </ac:spMkLst>
        </pc:spChg>
      </pc:sldChg>
      <pc:sldChg chg="addSp delSp modSp add replId">
        <pc:chgData name="Chiara Fedele" userId="S::chiara.fedele@regione.marche.it::57b481bb-6eb5-4566-85b5-24673a8baea8" providerId="AD" clId="Web-{C0EDE378-3680-4949-90B1-65D8397C5E3C}" dt="2023-04-04T12:55:02.924" v="570" actId="20577"/>
        <pc:sldMkLst>
          <pc:docMk/>
          <pc:sldMk cId="3993276320" sldId="318"/>
        </pc:sldMkLst>
        <pc:spChg chg="mod">
          <ac:chgData name="Chiara Fedele" userId="S::chiara.fedele@regione.marche.it::57b481bb-6eb5-4566-85b5-24673a8baea8" providerId="AD" clId="Web-{C0EDE378-3680-4949-90B1-65D8397C5E3C}" dt="2023-04-04T12:31:05.203" v="349" actId="20577"/>
          <ac:spMkLst>
            <pc:docMk/>
            <pc:sldMk cId="3993276320" sldId="318"/>
            <ac:spMk id="2" creationId="{00000000-0000-0000-0000-000000000000}"/>
          </ac:spMkLst>
        </pc:spChg>
        <pc:spChg chg="del">
          <ac:chgData name="Chiara Fedele" userId="S::chiara.fedele@regione.marche.it::57b481bb-6eb5-4566-85b5-24673a8baea8" providerId="AD" clId="Web-{C0EDE378-3680-4949-90B1-65D8397C5E3C}" dt="2023-04-04T12:29:33.309" v="326"/>
          <ac:spMkLst>
            <pc:docMk/>
            <pc:sldMk cId="3993276320" sldId="318"/>
            <ac:spMk id="3" creationId="{F9B03845-DC07-62C0-13F1-3F409F008E2B}"/>
          </ac:spMkLst>
        </pc:spChg>
        <pc:spChg chg="add mod">
          <ac:chgData name="Chiara Fedele" userId="S::chiara.fedele@regione.marche.it::57b481bb-6eb5-4566-85b5-24673a8baea8" providerId="AD" clId="Web-{C0EDE378-3680-4949-90B1-65D8397C5E3C}" dt="2023-04-04T12:55:02.924" v="570" actId="20577"/>
          <ac:spMkLst>
            <pc:docMk/>
            <pc:sldMk cId="3993276320" sldId="318"/>
            <ac:spMk id="4" creationId="{2F9A79F4-D819-69B0-415D-3F6D6706EED6}"/>
          </ac:spMkLst>
        </pc:spChg>
      </pc:sldChg>
      <pc:sldChg chg="modSp add replId">
        <pc:chgData name="Chiara Fedele" userId="S::chiara.fedele@regione.marche.it::57b481bb-6eb5-4566-85b5-24673a8baea8" providerId="AD" clId="Web-{C0EDE378-3680-4949-90B1-65D8397C5E3C}" dt="2023-04-04T12:55:16.112" v="582" actId="20577"/>
        <pc:sldMkLst>
          <pc:docMk/>
          <pc:sldMk cId="924059145" sldId="319"/>
        </pc:sldMkLst>
        <pc:spChg chg="mod">
          <ac:chgData name="Chiara Fedele" userId="S::chiara.fedele@regione.marche.it::57b481bb-6eb5-4566-85b5-24673a8baea8" providerId="AD" clId="Web-{C0EDE378-3680-4949-90B1-65D8397C5E3C}" dt="2023-04-04T12:31:11.797" v="351" actId="20577"/>
          <ac:spMkLst>
            <pc:docMk/>
            <pc:sldMk cId="924059145" sldId="319"/>
            <ac:spMk id="2" creationId="{00000000-0000-0000-0000-000000000000}"/>
          </ac:spMkLst>
        </pc:spChg>
        <pc:spChg chg="mod">
          <ac:chgData name="Chiara Fedele" userId="S::chiara.fedele@regione.marche.it::57b481bb-6eb5-4566-85b5-24673a8baea8" providerId="AD" clId="Web-{C0EDE378-3680-4949-90B1-65D8397C5E3C}" dt="2023-04-04T12:55:16.112" v="582" actId="20577"/>
          <ac:spMkLst>
            <pc:docMk/>
            <pc:sldMk cId="924059145" sldId="319"/>
            <ac:spMk id="4" creationId="{2F9A79F4-D819-69B0-415D-3F6D6706EED6}"/>
          </ac:spMkLst>
        </pc:spChg>
      </pc:sldChg>
      <pc:sldChg chg="addSp delSp modSp add replId">
        <pc:chgData name="Chiara Fedele" userId="S::chiara.fedele@regione.marche.it::57b481bb-6eb5-4566-85b5-24673a8baea8" providerId="AD" clId="Web-{C0EDE378-3680-4949-90B1-65D8397C5E3C}" dt="2023-04-04T13:37:04.242" v="590" actId="20577"/>
        <pc:sldMkLst>
          <pc:docMk/>
          <pc:sldMk cId="1861047152" sldId="320"/>
        </pc:sldMkLst>
        <pc:spChg chg="mod">
          <ac:chgData name="Chiara Fedele" userId="S::chiara.fedele@regione.marche.it::57b481bb-6eb5-4566-85b5-24673a8baea8" providerId="AD" clId="Web-{C0EDE378-3680-4949-90B1-65D8397C5E3C}" dt="2023-04-04T12:32:42.628" v="392" actId="20577"/>
          <ac:spMkLst>
            <pc:docMk/>
            <pc:sldMk cId="1861047152" sldId="320"/>
            <ac:spMk id="2" creationId="{00000000-0000-0000-0000-000000000000}"/>
          </ac:spMkLst>
        </pc:spChg>
        <pc:spChg chg="add mod">
          <ac:chgData name="Chiara Fedele" userId="S::chiara.fedele@regione.marche.it::57b481bb-6eb5-4566-85b5-24673a8baea8" providerId="AD" clId="Web-{C0EDE378-3680-4949-90B1-65D8397C5E3C}" dt="2023-04-04T13:37:04.242" v="590" actId="20577"/>
          <ac:spMkLst>
            <pc:docMk/>
            <pc:sldMk cId="1861047152" sldId="320"/>
            <ac:spMk id="3" creationId="{43870277-F01C-9527-1A81-685B133D9A30}"/>
          </ac:spMkLst>
        </pc:spChg>
        <pc:spChg chg="del">
          <ac:chgData name="Chiara Fedele" userId="S::chiara.fedele@regione.marche.it::57b481bb-6eb5-4566-85b5-24673a8baea8" providerId="AD" clId="Web-{C0EDE378-3680-4949-90B1-65D8397C5E3C}" dt="2023-04-04T12:32:48.097" v="393"/>
          <ac:spMkLst>
            <pc:docMk/>
            <pc:sldMk cId="1861047152" sldId="320"/>
            <ac:spMk id="4" creationId="{2F9A79F4-D819-69B0-415D-3F6D6706EED6}"/>
          </ac:spMkLst>
        </pc:spChg>
      </pc:sldChg>
      <pc:sldChg chg="addSp delSp modSp add replId">
        <pc:chgData name="Chiara Fedele" userId="S::chiara.fedele@regione.marche.it::57b481bb-6eb5-4566-85b5-24673a8baea8" providerId="AD" clId="Web-{C0EDE378-3680-4949-90B1-65D8397C5E3C}" dt="2023-04-04T14:10:17.158" v="680"/>
        <pc:sldMkLst>
          <pc:docMk/>
          <pc:sldMk cId="2006593906" sldId="321"/>
        </pc:sldMkLst>
        <pc:spChg chg="mod">
          <ac:chgData name="Chiara Fedele" userId="S::chiara.fedele@regione.marche.it::57b481bb-6eb5-4566-85b5-24673a8baea8" providerId="AD" clId="Web-{C0EDE378-3680-4949-90B1-65D8397C5E3C}" dt="2023-04-04T14:10:17.158" v="680"/>
          <ac:spMkLst>
            <pc:docMk/>
            <pc:sldMk cId="2006593906" sldId="321"/>
            <ac:spMk id="2" creationId="{807DB877-81E7-4EEE-A77D-871D037E4AF1}"/>
          </ac:spMkLst>
        </pc:spChg>
        <pc:spChg chg="mod">
          <ac:chgData name="Chiara Fedele" userId="S::chiara.fedele@regione.marche.it::57b481bb-6eb5-4566-85b5-24673a8baea8" providerId="AD" clId="Web-{C0EDE378-3680-4949-90B1-65D8397C5E3C}" dt="2023-04-04T14:10:17.158" v="680"/>
          <ac:spMkLst>
            <pc:docMk/>
            <pc:sldMk cId="2006593906" sldId="321"/>
            <ac:spMk id="3" creationId="{9B364CAC-B0B1-4113-A51D-581485BF7CDE}"/>
          </ac:spMkLst>
        </pc:spChg>
        <pc:spChg chg="add del">
          <ac:chgData name="Chiara Fedele" userId="S::chiara.fedele@regione.marche.it::57b481bb-6eb5-4566-85b5-24673a8baea8" providerId="AD" clId="Web-{C0EDE378-3680-4949-90B1-65D8397C5E3C}" dt="2023-04-04T14:10:17.158" v="680"/>
          <ac:spMkLst>
            <pc:docMk/>
            <pc:sldMk cId="2006593906" sldId="321"/>
            <ac:spMk id="8" creationId="{1C799903-48D5-4A31-A1A2-541072D9771E}"/>
          </ac:spMkLst>
        </pc:spChg>
        <pc:spChg chg="add del">
          <ac:chgData name="Chiara Fedele" userId="S::chiara.fedele@regione.marche.it::57b481bb-6eb5-4566-85b5-24673a8baea8" providerId="AD" clId="Web-{C0EDE378-3680-4949-90B1-65D8397C5E3C}" dt="2023-04-04T14:10:17.158" v="680"/>
          <ac:spMkLst>
            <pc:docMk/>
            <pc:sldMk cId="2006593906" sldId="321"/>
            <ac:spMk id="10" creationId="{8EFFF109-FC58-4FD3-BE05-9775A1310F55}"/>
          </ac:spMkLst>
        </pc:spChg>
        <pc:spChg chg="add del">
          <ac:chgData name="Chiara Fedele" userId="S::chiara.fedele@regione.marche.it::57b481bb-6eb5-4566-85b5-24673a8baea8" providerId="AD" clId="Web-{C0EDE378-3680-4949-90B1-65D8397C5E3C}" dt="2023-04-04T14:10:17.158" v="680"/>
          <ac:spMkLst>
            <pc:docMk/>
            <pc:sldMk cId="2006593906" sldId="321"/>
            <ac:spMk id="12" creationId="{E1B96AD6-92A9-4273-A62B-96A1C3E0BA95}"/>
          </ac:spMkLst>
        </pc:spChg>
        <pc:spChg chg="add del">
          <ac:chgData name="Chiara Fedele" userId="S::chiara.fedele@regione.marche.it::57b481bb-6eb5-4566-85b5-24673a8baea8" providerId="AD" clId="Web-{C0EDE378-3680-4949-90B1-65D8397C5E3C}" dt="2023-04-04T14:10:17.158" v="680"/>
          <ac:spMkLst>
            <pc:docMk/>
            <pc:sldMk cId="2006593906" sldId="321"/>
            <ac:spMk id="14" creationId="{463EEC44-1BA3-44ED-81FC-A644B04B2A44}"/>
          </ac:spMkLst>
        </pc:spChg>
        <pc:spChg chg="add del">
          <ac:chgData name="Chiara Fedele" userId="S::chiara.fedele@regione.marche.it::57b481bb-6eb5-4566-85b5-24673a8baea8" providerId="AD" clId="Web-{C0EDE378-3680-4949-90B1-65D8397C5E3C}" dt="2023-04-04T14:10:17.158" v="680"/>
          <ac:spMkLst>
            <pc:docMk/>
            <pc:sldMk cId="2006593906" sldId="321"/>
            <ac:spMk id="19" creationId="{1C799903-48D5-4A31-A1A2-541072D9771E}"/>
          </ac:spMkLst>
        </pc:spChg>
        <pc:spChg chg="add del">
          <ac:chgData name="Chiara Fedele" userId="S::chiara.fedele@regione.marche.it::57b481bb-6eb5-4566-85b5-24673a8baea8" providerId="AD" clId="Web-{C0EDE378-3680-4949-90B1-65D8397C5E3C}" dt="2023-04-04T14:10:17.158" v="680"/>
          <ac:spMkLst>
            <pc:docMk/>
            <pc:sldMk cId="2006593906" sldId="321"/>
            <ac:spMk id="21" creationId="{8EFFF109-FC58-4FD3-BE05-9775A1310F55}"/>
          </ac:spMkLst>
        </pc:spChg>
        <pc:spChg chg="add del">
          <ac:chgData name="Chiara Fedele" userId="S::chiara.fedele@regione.marche.it::57b481bb-6eb5-4566-85b5-24673a8baea8" providerId="AD" clId="Web-{C0EDE378-3680-4949-90B1-65D8397C5E3C}" dt="2023-04-04T14:10:17.158" v="680"/>
          <ac:spMkLst>
            <pc:docMk/>
            <pc:sldMk cId="2006593906" sldId="321"/>
            <ac:spMk id="23" creationId="{E1B96AD6-92A9-4273-A62B-96A1C3E0BA95}"/>
          </ac:spMkLst>
        </pc:spChg>
        <pc:spChg chg="add del">
          <ac:chgData name="Chiara Fedele" userId="S::chiara.fedele@regione.marche.it::57b481bb-6eb5-4566-85b5-24673a8baea8" providerId="AD" clId="Web-{C0EDE378-3680-4949-90B1-65D8397C5E3C}" dt="2023-04-04T14:10:17.158" v="680"/>
          <ac:spMkLst>
            <pc:docMk/>
            <pc:sldMk cId="2006593906" sldId="321"/>
            <ac:spMk id="25" creationId="{463EEC44-1BA3-44ED-81FC-A644B04B2A44}"/>
          </ac:spMkLst>
        </pc:spChg>
      </pc:sldChg>
    </pc:docChg>
  </pc:docChgLst>
  <pc:docChgLst>
    <pc:chgData name="Chiara Fedele" userId="S::chiara.fedele@regione.marche.it::57b481bb-6eb5-4566-85b5-24673a8baea8" providerId="AD" clId="Web-{2B976D8F-61F2-4139-BCC6-CB3D646498D5}"/>
    <pc:docChg chg="modSld">
      <pc:chgData name="Chiara Fedele" userId="S::chiara.fedele@regione.marche.it::57b481bb-6eb5-4566-85b5-24673a8baea8" providerId="AD" clId="Web-{2B976D8F-61F2-4139-BCC6-CB3D646498D5}" dt="2023-04-04T10:54:06.310" v="4" actId="20577"/>
      <pc:docMkLst>
        <pc:docMk/>
      </pc:docMkLst>
      <pc:sldChg chg="modSp">
        <pc:chgData name="Chiara Fedele" userId="S::chiara.fedele@regione.marche.it::57b481bb-6eb5-4566-85b5-24673a8baea8" providerId="AD" clId="Web-{2B976D8F-61F2-4139-BCC6-CB3D646498D5}" dt="2023-04-04T10:54:06.310" v="4" actId="20577"/>
        <pc:sldMkLst>
          <pc:docMk/>
          <pc:sldMk cId="1604626409" sldId="269"/>
        </pc:sldMkLst>
        <pc:spChg chg="mod">
          <ac:chgData name="Chiara Fedele" userId="S::chiara.fedele@regione.marche.it::57b481bb-6eb5-4566-85b5-24673a8baea8" providerId="AD" clId="Web-{2B976D8F-61F2-4139-BCC6-CB3D646498D5}" dt="2023-04-04T10:54:06.310" v="4" actId="20577"/>
          <ac:spMkLst>
            <pc:docMk/>
            <pc:sldMk cId="1604626409" sldId="269"/>
            <ac:spMk id="4" creationId="{00000000-0000-0000-0000-000000000000}"/>
          </ac:spMkLst>
        </pc:spChg>
      </pc:sldChg>
    </pc:docChg>
  </pc:docChgLst>
  <pc:docChgLst>
    <pc:chgData name="Chiara Fedele" userId="S::chiara.fedele@regione.marche.it::57b481bb-6eb5-4566-85b5-24673a8baea8" providerId="AD" clId="Web-{04F223CF-D1D1-4885-BB90-B16608C94FD5}"/>
    <pc:docChg chg="modSld">
      <pc:chgData name="Chiara Fedele" userId="S::chiara.fedele@regione.marche.it::57b481bb-6eb5-4566-85b5-24673a8baea8" providerId="AD" clId="Web-{04F223CF-D1D1-4885-BB90-B16608C94FD5}" dt="2023-04-04T09:51:49.622" v="11" actId="20577"/>
      <pc:docMkLst>
        <pc:docMk/>
      </pc:docMkLst>
      <pc:sldChg chg="modSp">
        <pc:chgData name="Chiara Fedele" userId="S::chiara.fedele@regione.marche.it::57b481bb-6eb5-4566-85b5-24673a8baea8" providerId="AD" clId="Web-{04F223CF-D1D1-4885-BB90-B16608C94FD5}" dt="2023-04-04T09:51:49.622" v="11" actId="20577"/>
        <pc:sldMkLst>
          <pc:docMk/>
          <pc:sldMk cId="1604626409" sldId="269"/>
        </pc:sldMkLst>
        <pc:spChg chg="mod">
          <ac:chgData name="Chiara Fedele" userId="S::chiara.fedele@regione.marche.it::57b481bb-6eb5-4566-85b5-24673a8baea8" providerId="AD" clId="Web-{04F223CF-D1D1-4885-BB90-B16608C94FD5}" dt="2023-04-04T09:51:49.622" v="11" actId="20577"/>
          <ac:spMkLst>
            <pc:docMk/>
            <pc:sldMk cId="1604626409" sldId="26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01/08/2023</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01/08/2023</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594531C-80C8-4B51-A921-7850FFB6DD2E}" type="slidenum">
              <a:rPr lang="it-IT" smtClean="0"/>
              <a:t>1</a:t>
            </a:fld>
            <a:endParaRPr lang="it-IT"/>
          </a:p>
        </p:txBody>
      </p:sp>
    </p:spTree>
    <p:extLst>
      <p:ext uri="{BB962C8B-B14F-4D97-AF65-F5344CB8AC3E}">
        <p14:creationId xmlns:p14="http://schemas.microsoft.com/office/powerpoint/2010/main" val="2702572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8/1/2023</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8/1/2023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8/1/2023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8/1/2023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8/1/2023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8/1/2023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8/1/2023</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8/1/2023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oneclick@legalmail.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soggettoaggregatore@regione.marche.it" TargetMode="External"/><Relationship Id="rId1" Type="http://schemas.openxmlformats.org/officeDocument/2006/relationships/slideLayout" Target="../slideLayouts/slideLayout2.xml"/><Relationship Id="rId4" Type="http://schemas.openxmlformats.org/officeDocument/2006/relationships/hyperlink" Target="mailto:assistenza.appalti@sinp.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Profilo-del-committente-Soggetto-Aggregatore-SUAM/Convenzioni-atti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3"/>
          <a:srcRect r="21337" b="-1"/>
          <a:stretch/>
        </p:blipFill>
        <p:spPr>
          <a:xfrm>
            <a:off x="5452461" y="10"/>
            <a:ext cx="6739540"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1334129" y="1048960"/>
            <a:ext cx="3779010" cy="611064"/>
          </a:xfrm>
        </p:spPr>
        <p:txBody>
          <a:bodyPr anchor="b">
            <a:normAutofit fontScale="90000"/>
          </a:bodyPr>
          <a:lstStyle/>
          <a:p>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REGIONE MARCHE</a:t>
            </a:r>
            <a:br>
              <a:rPr lang="it-IT" sz="1600" dirty="0">
                <a:latin typeface="Times New Roman" panose="02020603050405020304" pitchFamily="18" charset="0"/>
                <a:cs typeface="Times New Roman" panose="02020603050405020304" pitchFamily="18" charset="0"/>
              </a:rPr>
            </a:br>
            <a:r>
              <a:rPr lang="it-IT" sz="1300" dirty="0">
                <a:latin typeface="Times New Roman" panose="02020603050405020304" pitchFamily="18" charset="0"/>
                <a:cs typeface="Times New Roman" panose="02020603050405020304" pitchFamily="18" charset="0"/>
              </a:rPr>
              <a:t>GIUNTA REGIONALE</a:t>
            </a:r>
            <a:br>
              <a:rPr lang="it-IT" sz="1300" dirty="0">
                <a:latin typeface="Times New Roman" panose="02020603050405020304" pitchFamily="18" charset="0"/>
                <a:cs typeface="Times New Roman" panose="02020603050405020304" pitchFamily="18" charset="0"/>
              </a:rPr>
            </a:br>
            <a:r>
              <a:rPr lang="it-IT" sz="1200" i="1" dirty="0">
                <a:latin typeface="Times New Roman" panose="02020603050405020304" pitchFamily="18" charset="0"/>
                <a:cs typeface="Times New Roman" panose="02020603050405020304" pitchFamily="18" charset="0"/>
              </a:rPr>
              <a:t>SETTORE SUAM E SOGGETTO AGGREGATORE </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477982" y="2490847"/>
            <a:ext cx="4026407" cy="369332"/>
          </a:xfrm>
          <a:prstGeom prst="rect">
            <a:avLst/>
          </a:prstGeom>
        </p:spPr>
        <p:txBody>
          <a:bodyPr wrap="square">
            <a:spAutoFit/>
          </a:bodyPr>
          <a:lstStyle/>
          <a:p>
            <a:pPr algn="ctr"/>
            <a:r>
              <a:rPr lang="it-IT">
                <a:latin typeface="Times New Roman" panose="02020603050405020304" pitchFamily="18" charset="0"/>
                <a:cs typeface="Times New Roman" panose="02020603050405020304" pitchFamily="18" charset="0"/>
              </a:rPr>
              <a:t>GUIDA ALLA 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4"/>
          <a:stretch>
            <a:fillRect/>
          </a:stretch>
        </p:blipFill>
        <p:spPr>
          <a:xfrm>
            <a:off x="477981" y="1035422"/>
            <a:ext cx="702056" cy="774060"/>
          </a:xfrm>
          <a:prstGeom prst="rect">
            <a:avLst/>
          </a:prstGeom>
        </p:spPr>
      </p:pic>
      <p:sp>
        <p:nvSpPr>
          <p:cNvPr id="14"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2" y="4565208"/>
            <a:ext cx="4286523" cy="2172476"/>
          </a:xfrm>
        </p:spPr>
        <p:txBody>
          <a:bodyPr vert="horz" lIns="91440" tIns="45720" rIns="91440" bIns="45720" rtlCol="0" anchor="t">
            <a:noAutofit/>
          </a:bodyPr>
          <a:lstStyle/>
          <a:p>
            <a:r>
              <a:rPr lang="it-IT" sz="1600" dirty="0">
                <a:latin typeface="Times New Roman"/>
                <a:cs typeface="Times New Roman"/>
              </a:rPr>
              <a:t>CONVENZIONE PER L’AFFIDAMENTO DEI SERVIZI POSTALI PER LE PUBBLICHE AMMINISTRAZIONI DELLA REGIONE MARCHE NELL’AMBITO SDAPA PER LA FORNITURA DI SERVIZI POSTALI (ID 2344)</a:t>
            </a:r>
            <a:endParaRPr lang="it-IT" dirty="0">
              <a:latin typeface="Times New Roman"/>
              <a:cs typeface="Times New Roman"/>
            </a:endParaRPr>
          </a:p>
        </p:txBody>
      </p:sp>
      <p:sp>
        <p:nvSpPr>
          <p:cNvPr id="3" name="Rettangolo 2"/>
          <p:cNvSpPr/>
          <p:nvPr/>
        </p:nvSpPr>
        <p:spPr>
          <a:xfrm>
            <a:off x="477981" y="4127886"/>
            <a:ext cx="4026408" cy="369332"/>
          </a:xfrm>
          <a:prstGeom prst="rect">
            <a:avLst/>
          </a:prstGeom>
        </p:spPr>
        <p:txBody>
          <a:bodyPr wrap="square" lIns="91440" tIns="45720" rIns="91440" bIns="45720" anchor="t">
            <a:spAutoFit/>
          </a:bodyPr>
          <a:lstStyle/>
          <a:p>
            <a:pPr algn="ctr"/>
            <a:r>
              <a:rPr lang="it-IT" dirty="0">
                <a:latin typeface="Times New Roman"/>
                <a:cs typeface="Times New Roman"/>
              </a:rPr>
              <a:t>N. GARA SIMOG 8843655 </a:t>
            </a:r>
            <a:endParaRPr lang="it-IT" dirty="0"/>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NULLA </a:t>
            </a:r>
            <a:br>
              <a:rPr lang="it-IT" sz="2800" dirty="0">
                <a:latin typeface="Times New Roman"/>
                <a:cs typeface="Times New Roman"/>
              </a:rPr>
            </a:br>
            <a:r>
              <a:rPr lang="it-IT" sz="2800" dirty="0">
                <a:latin typeface="Times New Roman"/>
                <a:cs typeface="Times New Roman"/>
              </a:rPr>
              <a:t>OSTA </a:t>
            </a:r>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F9B03845-DC07-62C0-13F1-3F409F008E2B}"/>
              </a:ext>
            </a:extLst>
          </p:cNvPr>
          <p:cNvSpPr txBox="1"/>
          <p:nvPr/>
        </p:nvSpPr>
        <p:spPr>
          <a:xfrm>
            <a:off x="5009604" y="2024044"/>
            <a:ext cx="6562271"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sz="1600" dirty="0">
                <a:latin typeface="Times New Roman"/>
              </a:rPr>
              <a:t/>
            </a:r>
            <a:br>
              <a:rPr lang="it-IT" sz="1600" dirty="0">
                <a:latin typeface="Times New Roman"/>
              </a:rPr>
            </a:br>
            <a:r>
              <a:rPr lang="it-IT" sz="1600" dirty="0">
                <a:latin typeface="Times New Roman"/>
              </a:rPr>
              <a:t> </a:t>
            </a:r>
            <a:br>
              <a:rPr lang="it-IT" sz="1600" dirty="0">
                <a:latin typeface="Times New Roman"/>
              </a:rPr>
            </a:br>
            <a:r>
              <a:rPr lang="it-IT" sz="1600" dirty="0">
                <a:latin typeface="Times New Roman"/>
              </a:rPr>
              <a:t>il settore SUAM e Soggetto Aggregatore, entro 5 giorni lavorativi dal ricevimento della Conferma di Adesione da parte dell’Amministrazione Contraente, ne prenderà atto e rilascerà, tramite PEC, il Nulla Osta.</a:t>
            </a:r>
          </a:p>
          <a:p>
            <a:pPr algn="just"/>
            <a:r>
              <a:rPr lang="it-IT" sz="1600" dirty="0">
                <a:latin typeface="Times New Roman"/>
              </a:rPr>
              <a:t/>
            </a:r>
            <a:br>
              <a:rPr lang="it-IT" sz="1600" dirty="0">
                <a:latin typeface="Times New Roman"/>
              </a:rPr>
            </a:br>
            <a:r>
              <a:rPr lang="it-IT" sz="1600" dirty="0">
                <a:latin typeface="Times New Roman"/>
              </a:rPr>
              <a:t> </a:t>
            </a:r>
            <a:br>
              <a:rPr lang="it-IT" sz="1600" dirty="0">
                <a:latin typeface="Times New Roman"/>
              </a:rPr>
            </a:br>
            <a:r>
              <a:rPr lang="it-IT" sz="1600" dirty="0">
                <a:latin typeface="Times New Roman"/>
              </a:rPr>
              <a:t>L’Amministrazione Contraente, in seguito al ricevimento del Nulla Osta è autorizzata ad avviare l’interlocuzione con il Fornitore.</a:t>
            </a:r>
            <a:endParaRPr lang="it-IT" sz="1600" dirty="0">
              <a:latin typeface="Times New Roman"/>
              <a:ea typeface="+mn-lt"/>
              <a:cs typeface="+mn-lt"/>
            </a:endParaRPr>
          </a:p>
          <a:p>
            <a:pPr algn="just"/>
            <a:r>
              <a:rPr lang="it-IT" sz="1600" dirty="0">
                <a:latin typeface="Times New Roman"/>
                <a:cs typeface="Times New Roman"/>
              </a:rPr>
              <a:t>​</a:t>
            </a:r>
            <a:br>
              <a:rPr lang="it-IT" sz="1600" dirty="0">
                <a:latin typeface="Times New Roman"/>
                <a:cs typeface="Times New Roman"/>
              </a:rPr>
            </a:br>
            <a:endParaRPr lang="it-IT" sz="1600" b="1" dirty="0">
              <a:latin typeface="Times New Roman"/>
              <a:cs typeface="Times New Roman"/>
            </a:endParaRPr>
          </a:p>
        </p:txBody>
      </p:sp>
    </p:spTree>
    <p:extLst>
      <p:ext uri="{BB962C8B-B14F-4D97-AF65-F5344CB8AC3E}">
        <p14:creationId xmlns:p14="http://schemas.microsoft.com/office/powerpoint/2010/main" val="392764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21792" y="1161288"/>
            <a:ext cx="3602736" cy="4526280"/>
          </a:xfrm>
        </p:spPr>
        <p:txBody>
          <a:bodyPr>
            <a:normAutofit/>
          </a:bodyPr>
          <a:lstStyle/>
          <a:p>
            <a:pPr defTabSz="896938"/>
            <a:r>
              <a:rPr lang="it-IT" sz="2800" dirty="0">
                <a:latin typeface="Times New Roman"/>
                <a:cs typeface="Times New Roman"/>
              </a:rPr>
              <a:t>ORDINATIVI </a:t>
            </a:r>
            <a:br>
              <a:rPr lang="it-IT" sz="2800" dirty="0">
                <a:latin typeface="Times New Roman"/>
                <a:cs typeface="Times New Roman"/>
              </a:rPr>
            </a:br>
            <a:r>
              <a:rPr lang="it-IT" sz="2800" dirty="0">
                <a:latin typeface="Times New Roman"/>
                <a:cs typeface="Times New Roman"/>
              </a:rPr>
              <a:t>DI </a:t>
            </a:r>
            <a:br>
              <a:rPr lang="it-IT" sz="2800" dirty="0">
                <a:latin typeface="Times New Roman"/>
                <a:cs typeface="Times New Roman"/>
              </a:rPr>
            </a:br>
            <a:r>
              <a:rPr lang="it-IT" sz="2800" dirty="0">
                <a:latin typeface="Times New Roman"/>
                <a:cs typeface="Times New Roman"/>
              </a:rPr>
              <a:t>FORNITURA</a:t>
            </a:r>
            <a:br>
              <a:rPr lang="it-IT" sz="2800" dirty="0">
                <a:latin typeface="Times New Roman"/>
                <a:cs typeface="Times New Roman"/>
              </a:rPr>
            </a:br>
            <a:r>
              <a:rPr lang="it-IT" sz="2800" dirty="0">
                <a:latin typeface="Times New Roman"/>
                <a:cs typeface="Times New Roman"/>
              </a:rPr>
              <a:t>1/3</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166157" y="920033"/>
            <a:ext cx="6219764" cy="4767535"/>
          </a:xfrm>
        </p:spPr>
        <p:txBody>
          <a:bodyPr vert="horz" lIns="91440" tIns="45720" rIns="91440" bIns="45720" rtlCol="0" anchor="ctr">
            <a:noAutofit/>
          </a:bodyPr>
          <a:lstStyle/>
          <a:p>
            <a:pPr marL="0" indent="0" algn="just">
              <a:buNone/>
            </a:pPr>
            <a:r>
              <a:rPr lang="it-IT" sz="1600" dirty="0">
                <a:solidFill>
                  <a:srgbClr val="1C1C1C"/>
                </a:solidFill>
                <a:latin typeface="Times New Roman"/>
                <a:cs typeface="Segoe UI"/>
              </a:rPr>
              <a:t>Costituisce il documento contrattuale che formalizza l’accordo tra le Amministrazioni Contraenti e il Fornitore ed assume, come previsto dall’art. 26 della L. 488/1999, la valenza di </a:t>
            </a:r>
            <a:r>
              <a:rPr lang="it-IT" sz="1600" b="1" dirty="0">
                <a:solidFill>
                  <a:srgbClr val="1C1C1C"/>
                </a:solidFill>
                <a:latin typeface="Times New Roman"/>
                <a:cs typeface="Segoe UI"/>
              </a:rPr>
              <a:t>Contratto Attuativo della Convenzione.</a:t>
            </a:r>
            <a:r>
              <a:rPr lang="en-US" sz="1600" dirty="0">
                <a:solidFill>
                  <a:srgbClr val="1C1C1C"/>
                </a:solidFill>
                <a:latin typeface="Times New Roman"/>
                <a:cs typeface="Segoe UI"/>
              </a:rPr>
              <a:t>​</a:t>
            </a:r>
          </a:p>
          <a:p>
            <a:pPr marL="0" indent="0" algn="just">
              <a:buNone/>
            </a:pPr>
            <a:endParaRPr lang="en-US" sz="1600" dirty="0">
              <a:solidFill>
                <a:srgbClr val="1C1C1C"/>
              </a:solidFill>
              <a:latin typeface="Times New Roman"/>
              <a:cs typeface="Segoe UI"/>
            </a:endParaRPr>
          </a:p>
          <a:p>
            <a:pPr marL="0" lvl="0" indent="0" algn="just">
              <a:lnSpc>
                <a:spcPct val="100000"/>
              </a:lnSpc>
              <a:spcBef>
                <a:spcPts val="0"/>
              </a:spcBef>
              <a:spcAft>
                <a:spcPts val="1142"/>
              </a:spcAft>
              <a:buNone/>
            </a:pPr>
            <a:r>
              <a:rPr lang="it-IT" sz="1600" b="1" dirty="0">
                <a:latin typeface="Times New Roman"/>
                <a:cs typeface="Times New Roman"/>
              </a:rPr>
              <a:t>L’Ordinativo di Fornitura ha durata massima pari a 36 mesi </a:t>
            </a:r>
            <a:r>
              <a:rPr lang="it-IT" sz="1600" dirty="0">
                <a:latin typeface="Times New Roman"/>
                <a:cs typeface="Times New Roman"/>
              </a:rPr>
              <a:t>a decorrere dalla data di emissione degli stessi e possono essere emessi solo all’interno del periodo di validità della Convenzione.</a:t>
            </a:r>
          </a:p>
          <a:p>
            <a:pPr marL="0" lvl="0" indent="0" algn="just">
              <a:lnSpc>
                <a:spcPct val="100000"/>
              </a:lnSpc>
              <a:spcBef>
                <a:spcPts val="0"/>
              </a:spcBef>
              <a:spcAft>
                <a:spcPts val="1142"/>
              </a:spcAft>
              <a:buNone/>
            </a:pPr>
            <a:r>
              <a:rPr lang="it-IT" sz="1600" dirty="0">
                <a:latin typeface="Times New Roman"/>
                <a:cs typeface="Times New Roman"/>
              </a:rPr>
              <a:t>La durata degli Ordinativi di Fornitura in corso di esecuzione potrà essere modificata per il tempo strettamente necessario alla conclusione delle procedure necessarie per l’individuazione del nuovo contraente ai sensi dell’art. 106, comma 11, del Codice. </a:t>
            </a:r>
          </a:p>
          <a:p>
            <a:pPr marL="0" lvl="0" indent="0" algn="just">
              <a:lnSpc>
                <a:spcPct val="100000"/>
              </a:lnSpc>
              <a:spcBef>
                <a:spcPts val="0"/>
              </a:spcBef>
              <a:spcAft>
                <a:spcPts val="1142"/>
              </a:spcAft>
              <a:buNone/>
            </a:pPr>
            <a:r>
              <a:rPr lang="it-IT" sz="1600" dirty="0">
                <a:latin typeface="Times New Roman"/>
                <a:cs typeface="Times New Roman"/>
              </a:rPr>
              <a:t>Nel periodo di proroga non possono essere emessi nuovi Ordinativi di Fornitura oltre a quelli per i quali è disposta proroga. </a:t>
            </a:r>
          </a:p>
        </p:txBody>
      </p:sp>
    </p:spTree>
    <p:extLst>
      <p:ext uri="{BB962C8B-B14F-4D97-AF65-F5344CB8AC3E}">
        <p14:creationId xmlns:p14="http://schemas.microsoft.com/office/powerpoint/2010/main" val="2853138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ORDINATIVO DI FORNITURA </a:t>
            </a:r>
            <a:br>
              <a:rPr lang="it-IT" sz="2800" dirty="0">
                <a:latin typeface="Times New Roman"/>
                <a:cs typeface="Times New Roman"/>
              </a:rPr>
            </a:br>
            <a:r>
              <a:rPr lang="it-IT" sz="2800" dirty="0">
                <a:latin typeface="Times New Roman"/>
                <a:cs typeface="Times New Roman"/>
              </a:rPr>
              <a:t>2/3</a:t>
            </a:r>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2F9A79F4-D819-69B0-415D-3F6D6706EED6}"/>
              </a:ext>
            </a:extLst>
          </p:cNvPr>
          <p:cNvSpPr txBox="1"/>
          <p:nvPr/>
        </p:nvSpPr>
        <p:spPr>
          <a:xfrm>
            <a:off x="4956702" y="1654713"/>
            <a:ext cx="7097485"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sz="1600" dirty="0">
              <a:solidFill>
                <a:srgbClr val="1C1C1C"/>
              </a:solidFill>
              <a:latin typeface="Times New Roman"/>
              <a:cs typeface="Segoe UI"/>
            </a:endParaRPr>
          </a:p>
          <a:p>
            <a:pPr algn="just"/>
            <a:r>
              <a:rPr lang="it-IT" sz="1600" dirty="0">
                <a:solidFill>
                  <a:srgbClr val="1C1C1C"/>
                </a:solidFill>
                <a:latin typeface="Times New Roman"/>
                <a:cs typeface="Segoe UI"/>
              </a:rPr>
              <a:t>Qualora nel corso della durata della Convenzione per l’Amministrazione Contraente si renda necessario integrare e/o modificare la Conferma di Adesione, potrà inviare una (o più) ulteriore Conferma di Adesione cui seguiranno successivi Ordinativi di Fornitura.</a:t>
            </a:r>
            <a:r>
              <a:rPr lang="en-US" sz="1600" dirty="0">
                <a:solidFill>
                  <a:srgbClr val="1C1C1C"/>
                </a:solidFill>
                <a:latin typeface="Times New Roman"/>
                <a:cs typeface="Segoe UI"/>
              </a:rPr>
              <a:t>​</a:t>
            </a:r>
            <a:endParaRPr lang="it-IT" sz="1600" dirty="0"/>
          </a:p>
          <a:p>
            <a:pPr algn="just"/>
            <a:endParaRPr lang="en-US" sz="1600" dirty="0">
              <a:latin typeface="Times New Roman"/>
              <a:cs typeface="Segoe UI"/>
            </a:endParaRPr>
          </a:p>
          <a:p>
            <a:pPr algn="just"/>
            <a:r>
              <a:rPr lang="it-IT" sz="1600" dirty="0">
                <a:latin typeface="Times New Roman"/>
                <a:cs typeface="Segoe UI"/>
              </a:rPr>
              <a:t>L’Amministrazione Contraente ha facoltà di emettere, in relazione ad ogni Conferma di Adesione sottoscritta, uno o più Ordinativi di Fornitura fino alla concorrenza dell’importo ivi previsto. </a:t>
            </a:r>
          </a:p>
          <a:p>
            <a:pPr algn="just"/>
            <a:endParaRPr lang="it-IT" sz="1600" dirty="0">
              <a:latin typeface="Times New Roman"/>
              <a:cs typeface="Segoe UI"/>
            </a:endParaRPr>
          </a:p>
          <a:p>
            <a:pPr algn="just"/>
            <a:r>
              <a:rPr lang="it-IT" sz="1600" dirty="0">
                <a:latin typeface="Times New Roman"/>
                <a:cs typeface="Segoe UI"/>
              </a:rPr>
              <a:t>L’Amministrazione Contraente non è obbligata a raggiungere l’importo indicato nella Conferma di Adesione e il Fornitore non può vantare alcuna pretesa al riguardo.</a:t>
            </a:r>
            <a:r>
              <a:rPr lang="en-US" sz="1600" dirty="0">
                <a:latin typeface="Times New Roman"/>
                <a:cs typeface="Segoe UI"/>
              </a:rPr>
              <a:t>​</a:t>
            </a:r>
            <a:endParaRPr lang="en-US" dirty="0"/>
          </a:p>
          <a:p>
            <a:pPr algn="just"/>
            <a:endParaRPr lang="en-US" sz="1600" dirty="0">
              <a:solidFill>
                <a:srgbClr val="1C1C1C"/>
              </a:solidFill>
              <a:latin typeface="Times New Roman"/>
              <a:cs typeface="Segoe UI"/>
            </a:endParaRPr>
          </a:p>
        </p:txBody>
      </p:sp>
    </p:spTree>
    <p:extLst>
      <p:ext uri="{BB962C8B-B14F-4D97-AF65-F5344CB8AC3E}">
        <p14:creationId xmlns:p14="http://schemas.microsoft.com/office/powerpoint/2010/main" val="3993276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ORDINATIVO DI FORNITURA </a:t>
            </a:r>
            <a:br>
              <a:rPr lang="it-IT" sz="2800" dirty="0">
                <a:latin typeface="Times New Roman"/>
                <a:cs typeface="Times New Roman"/>
              </a:rPr>
            </a:br>
            <a:r>
              <a:rPr lang="it-IT" sz="2800" dirty="0">
                <a:latin typeface="Times New Roman"/>
                <a:cs typeface="Times New Roman"/>
              </a:rPr>
              <a:t>3/3</a:t>
            </a:r>
            <a:endParaRPr lang="it-IT" b="1" dirty="0"/>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2F9A79F4-D819-69B0-415D-3F6D6706EED6}"/>
              </a:ext>
            </a:extLst>
          </p:cNvPr>
          <p:cNvSpPr txBox="1"/>
          <p:nvPr/>
        </p:nvSpPr>
        <p:spPr>
          <a:xfrm>
            <a:off x="5009604" y="1193048"/>
            <a:ext cx="7097485"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sz="1600" b="1" dirty="0">
                <a:latin typeface="Times New Roman"/>
                <a:cs typeface="Segoe UI"/>
              </a:rPr>
              <a:t>NOTA BENE</a:t>
            </a:r>
            <a:endParaRPr lang="it-IT" dirty="0">
              <a:latin typeface="Avenir Next LT Pro"/>
              <a:cs typeface="Segoe UI"/>
            </a:endParaRPr>
          </a:p>
          <a:p>
            <a:pPr algn="just"/>
            <a:endParaRPr lang="it-IT" sz="1600" b="1" dirty="0">
              <a:latin typeface="Times New Roman"/>
              <a:cs typeface="Segoe UI"/>
            </a:endParaRPr>
          </a:p>
          <a:p>
            <a:pPr algn="just"/>
            <a:r>
              <a:rPr lang="it-IT" sz="1600" dirty="0">
                <a:latin typeface="Times New Roman"/>
                <a:cs typeface="Segoe UI"/>
              </a:rPr>
              <a:t>Nei casi in cui l'Amministrazione Contraente ritenga, per motivi di interesse pubblico, anche connessi a limitazioni di spesa imposte dalla legge o da provvedimenti amministrativi, di non emettere Ordinativi di Fornitura per un complessivo importo pari a quello indicato nella Conferma di Adesione, </a:t>
            </a:r>
            <a:r>
              <a:rPr lang="it-IT" sz="1600" u="sng" dirty="0">
                <a:latin typeface="Times New Roman"/>
                <a:cs typeface="Segoe UI"/>
              </a:rPr>
              <a:t>è tenuta celermente a comunicare al RUP della Convenzione, tramite PEC, l'importo residuo che non utilizzerà. </a:t>
            </a:r>
          </a:p>
          <a:p>
            <a:pPr algn="just"/>
            <a:endParaRPr lang="it-IT" sz="1600" dirty="0">
              <a:solidFill>
                <a:srgbClr val="000000"/>
              </a:solidFill>
              <a:latin typeface="Times New Roman"/>
              <a:cs typeface="Segoe UI"/>
            </a:endParaRPr>
          </a:p>
          <a:p>
            <a:pPr algn="just"/>
            <a:r>
              <a:rPr lang="it-IT" sz="1600" dirty="0">
                <a:latin typeface="Times New Roman"/>
                <a:cs typeface="Segoe UI"/>
              </a:rPr>
              <a:t>Al momento della stipulazione dell’Ordinativo di Fornitura, l’Amministrazione Contraente liquiderà, a favore della Regione Marche, l’importo previsto nel Prospetto economico per gli </a:t>
            </a:r>
            <a:r>
              <a:rPr lang="it-IT" sz="1600" u="sng" dirty="0">
                <a:latin typeface="Times New Roman"/>
                <a:cs typeface="Segoe UI"/>
              </a:rPr>
              <a:t>incentivi ex art. 113 commi 2 e 5 del D.lgs. n. 50/2016</a:t>
            </a:r>
            <a:r>
              <a:rPr lang="it-IT" sz="1600" dirty="0">
                <a:latin typeface="Times New Roman"/>
                <a:cs typeface="Segoe UI"/>
              </a:rPr>
              <a:t>, quantificato secondo le indicazioni contenute nella Conferma di Adesione.</a:t>
            </a:r>
            <a:r>
              <a:rPr lang="en-US" sz="1600" dirty="0">
                <a:latin typeface="Times New Roman"/>
                <a:cs typeface="Segoe UI"/>
              </a:rPr>
              <a:t>​</a:t>
            </a:r>
          </a:p>
          <a:p>
            <a:pPr algn="just"/>
            <a:endParaRPr lang="it-IT" dirty="0">
              <a:solidFill>
                <a:srgbClr val="000000"/>
              </a:solidFill>
              <a:latin typeface="Avenir Next LT Pro"/>
              <a:cs typeface="Segoe UI"/>
            </a:endParaRPr>
          </a:p>
          <a:p>
            <a:pPr algn="just"/>
            <a:endParaRPr lang="it-IT" sz="1600" dirty="0">
              <a:solidFill>
                <a:srgbClr val="1C1C1C"/>
              </a:solidFill>
              <a:latin typeface="Times New Roman"/>
              <a:cs typeface="Segoe UI"/>
            </a:endParaRPr>
          </a:p>
          <a:p>
            <a:pPr algn="just"/>
            <a:endParaRPr lang="it-IT" sz="1600" dirty="0">
              <a:solidFill>
                <a:srgbClr val="1C1C1C"/>
              </a:solidFill>
              <a:latin typeface="Times New Roman"/>
              <a:cs typeface="Segoe UI"/>
            </a:endParaRPr>
          </a:p>
        </p:txBody>
      </p:sp>
    </p:spTree>
    <p:extLst>
      <p:ext uri="{BB962C8B-B14F-4D97-AF65-F5344CB8AC3E}">
        <p14:creationId xmlns:p14="http://schemas.microsoft.com/office/powerpoint/2010/main" val="924059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602736" cy="4526280"/>
          </a:xfrm>
        </p:spPr>
        <p:txBody>
          <a:bodyPr vert="horz" lIns="91440" tIns="45720" rIns="91440" bIns="45720" rtlCol="0" anchor="ctr">
            <a:normAutofit/>
          </a:bodyPr>
          <a:lstStyle/>
          <a:p>
            <a:r>
              <a:rPr lang="en-US" sz="2800" dirty="0">
                <a:latin typeface="Times New Roman"/>
                <a:cs typeface="Times New Roman"/>
              </a:rPr>
              <a:t>IL FORNITORE</a:t>
            </a:r>
            <a:r>
              <a:rPr lang="en-US" sz="2800" dirty="0">
                <a:latin typeface="Times New Roman"/>
              </a:rPr>
              <a:t/>
            </a:r>
            <a:br>
              <a:rPr lang="en-US" sz="2800" dirty="0">
                <a:latin typeface="Times New Roman"/>
              </a:rPr>
            </a:br>
            <a:endParaRPr lang="en-US" sz="2800">
              <a:latin typeface="Times New Roman"/>
              <a:cs typeface="Times New Roman"/>
            </a:endParaRPr>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asellaDiTesto 5">
            <a:extLst>
              <a:ext uri="{FF2B5EF4-FFF2-40B4-BE49-F238E27FC236}">
                <a16:creationId xmlns:a16="http://schemas.microsoft.com/office/drawing/2014/main" id="{E5BAE2F8-3E64-F141-F2B8-E41D6B03282E}"/>
              </a:ext>
            </a:extLst>
          </p:cNvPr>
          <p:cNvSpPr txBox="1"/>
          <p:nvPr/>
        </p:nvSpPr>
        <p:spPr>
          <a:xfrm>
            <a:off x="5393181" y="932688"/>
            <a:ext cx="5916603" cy="4992624"/>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110000"/>
              </a:lnSpc>
              <a:spcAft>
                <a:spcPts val="600"/>
              </a:spcAft>
            </a:pPr>
            <a:r>
              <a:rPr lang="en-US" sz="2000" b="1" dirty="0">
                <a:latin typeface="Times New Roman"/>
                <a:cs typeface="Times New Roman"/>
              </a:rPr>
              <a:t>ONECLIK </a:t>
            </a:r>
            <a:r>
              <a:rPr lang="en-US" sz="2000" b="1" dirty="0" err="1">
                <a:latin typeface="Times New Roman"/>
                <a:cs typeface="Times New Roman"/>
              </a:rPr>
              <a:t>srl</a:t>
            </a:r>
            <a:r>
              <a:rPr lang="en-US" sz="2000" b="1" dirty="0">
                <a:latin typeface="Times New Roman"/>
                <a:cs typeface="Times New Roman"/>
              </a:rPr>
              <a:t> </a:t>
            </a:r>
            <a:endParaRPr lang="it-IT" sz="2000" dirty="0">
              <a:latin typeface="Times New Roman"/>
              <a:cs typeface="Times New Roman"/>
            </a:endParaRPr>
          </a:p>
          <a:p>
            <a:pPr>
              <a:lnSpc>
                <a:spcPct val="110000"/>
              </a:lnSpc>
              <a:spcAft>
                <a:spcPts val="600"/>
              </a:spcAft>
            </a:pPr>
            <a:r>
              <a:rPr lang="en-US" dirty="0">
                <a:latin typeface="Times New Roman"/>
                <a:cs typeface="Times New Roman"/>
              </a:rPr>
              <a:t>SEDE LEGALE in Vico Monteleone 12, 80134, Napoli (NA) </a:t>
            </a:r>
          </a:p>
          <a:p>
            <a:pPr>
              <a:lnSpc>
                <a:spcPct val="110000"/>
              </a:lnSpc>
              <a:spcAft>
                <a:spcPts val="600"/>
              </a:spcAft>
            </a:pPr>
            <a:r>
              <a:rPr lang="en-US" dirty="0">
                <a:latin typeface="Times New Roman"/>
                <a:cs typeface="Times New Roman"/>
              </a:rPr>
              <a:t>CODICE FISCALE E PARTITA IVA 07461981214</a:t>
            </a:r>
          </a:p>
          <a:p>
            <a:pPr>
              <a:lnSpc>
                <a:spcPct val="110000"/>
              </a:lnSpc>
              <a:spcAft>
                <a:spcPts val="600"/>
              </a:spcAft>
            </a:pPr>
            <a:endParaRPr lang="en-US" dirty="0">
              <a:latin typeface="Times New Roman"/>
              <a:cs typeface="Times New Roman"/>
            </a:endParaRPr>
          </a:p>
          <a:p>
            <a:pPr>
              <a:lnSpc>
                <a:spcPct val="110000"/>
              </a:lnSpc>
              <a:spcAft>
                <a:spcPts val="600"/>
              </a:spcAft>
            </a:pPr>
            <a:endParaRPr lang="en-US" dirty="0">
              <a:latin typeface="Times New Roman"/>
              <a:cs typeface="Times New Roman"/>
            </a:endParaRPr>
          </a:p>
          <a:p>
            <a:pPr>
              <a:lnSpc>
                <a:spcPct val="110000"/>
              </a:lnSpc>
              <a:spcAft>
                <a:spcPts val="600"/>
              </a:spcAft>
            </a:pPr>
            <a:r>
              <a:rPr lang="en-US" dirty="0">
                <a:latin typeface="Times New Roman"/>
                <a:cs typeface="Times New Roman"/>
              </a:rPr>
              <a:t>REFERENTE DEL SERVIZIO: </a:t>
            </a:r>
            <a:r>
              <a:rPr lang="it-IT" b="1" dirty="0">
                <a:effectLst/>
                <a:latin typeface="Times New Roman" panose="02020603050405020304" pitchFamily="18" charset="0"/>
                <a:ea typeface="Times New Roman" panose="02020603050405020304" pitchFamily="18" charset="0"/>
              </a:rPr>
              <a:t>AMEDEO PUGLIA</a:t>
            </a:r>
            <a:endParaRPr lang="en-US" b="1" dirty="0">
              <a:latin typeface="Times New Roman"/>
              <a:cs typeface="Times New Roman"/>
            </a:endParaRPr>
          </a:p>
          <a:p>
            <a:pPr>
              <a:lnSpc>
                <a:spcPct val="110000"/>
              </a:lnSpc>
              <a:spcAft>
                <a:spcPts val="600"/>
              </a:spcAft>
            </a:pPr>
            <a:r>
              <a:rPr lang="en-US" dirty="0">
                <a:latin typeface="Times New Roman"/>
                <a:cs typeface="Times New Roman"/>
              </a:rPr>
              <a:t>TELEFONO: </a:t>
            </a:r>
            <a:r>
              <a:rPr lang="it-IT" dirty="0">
                <a:effectLst/>
                <a:latin typeface="Times New Roman" panose="02020603050405020304" pitchFamily="18" charset="0"/>
                <a:ea typeface="Times New Roman" panose="02020603050405020304" pitchFamily="18" charset="0"/>
              </a:rPr>
              <a:t>0810104082 (tasto 1) – 342 704 1471</a:t>
            </a:r>
            <a:endParaRPr lang="en-US" dirty="0">
              <a:latin typeface="Times New Roman"/>
              <a:cs typeface="Times New Roman"/>
            </a:endParaRPr>
          </a:p>
          <a:p>
            <a:pPr>
              <a:lnSpc>
                <a:spcPct val="110000"/>
              </a:lnSpc>
              <a:spcAft>
                <a:spcPts val="600"/>
              </a:spcAft>
            </a:pPr>
            <a:r>
              <a:rPr lang="en-US" dirty="0">
                <a:latin typeface="Times New Roman"/>
                <a:cs typeface="Times New Roman"/>
              </a:rPr>
              <a:t>EMAIL: </a:t>
            </a:r>
            <a:r>
              <a:rPr lang="it-IT" u="sng" dirty="0">
                <a:solidFill>
                  <a:srgbClr val="00B0F0"/>
                </a:solidFill>
                <a:latin typeface="Times New Roman"/>
                <a:cs typeface="Times New Roman"/>
              </a:rPr>
              <a:t>a.puglia@postenazionali.it</a:t>
            </a:r>
          </a:p>
          <a:p>
            <a:pPr>
              <a:lnSpc>
                <a:spcPct val="110000"/>
              </a:lnSpc>
              <a:spcAft>
                <a:spcPts val="600"/>
              </a:spcAft>
            </a:pPr>
            <a:r>
              <a:rPr lang="en-US" dirty="0">
                <a:latin typeface="Times New Roman"/>
                <a:cs typeface="Times New Roman"/>
              </a:rPr>
              <a:t>PEC: </a:t>
            </a:r>
            <a:r>
              <a:rPr lang="en-US" u="sng" dirty="0">
                <a:solidFill>
                  <a:srgbClr val="00B0F0"/>
                </a:solidFill>
                <a:latin typeface="Times New Roman"/>
                <a:cs typeface="Times New Roman"/>
                <a:hlinkClick r:id="rId2"/>
              </a:rPr>
              <a:t>oneclick@legalmail.it</a:t>
            </a:r>
            <a:endParaRPr lang="en-US" u="sng" dirty="0">
              <a:solidFill>
                <a:srgbClr val="00B0F0"/>
              </a:solidFill>
              <a:latin typeface="Times New Roman"/>
              <a:cs typeface="Times New Roman"/>
            </a:endParaRPr>
          </a:p>
        </p:txBody>
      </p:sp>
    </p:spTree>
    <p:extLst>
      <p:ext uri="{BB962C8B-B14F-4D97-AF65-F5344CB8AC3E}">
        <p14:creationId xmlns:p14="http://schemas.microsoft.com/office/powerpoint/2010/main" val="1414604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CONTATTI</a:t>
            </a:r>
            <a:br>
              <a:rPr lang="it-IT" sz="2800" dirty="0">
                <a:latin typeface="Times New Roman"/>
                <a:cs typeface="Times New Roman"/>
              </a:rPr>
            </a:br>
            <a:r>
              <a:rPr lang="it-IT" sz="2800" dirty="0">
                <a:latin typeface="Times New Roman"/>
                <a:cs typeface="Times New Roman"/>
              </a:rPr>
              <a:t>INFORMAZIONI</a:t>
            </a:r>
            <a:br>
              <a:rPr lang="it-IT" sz="2800" dirty="0">
                <a:latin typeface="Times New Roman"/>
                <a:cs typeface="Times New Roman"/>
              </a:rPr>
            </a:br>
            <a:r>
              <a:rPr lang="it-IT" sz="2800" dirty="0">
                <a:latin typeface="Times New Roman"/>
                <a:cs typeface="Times New Roman"/>
              </a:rPr>
              <a:t>CHIARIMENTI</a:t>
            </a:r>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43870277-F01C-9527-1A81-685B133D9A30}"/>
              </a:ext>
            </a:extLst>
          </p:cNvPr>
          <p:cNvSpPr txBox="1"/>
          <p:nvPr/>
        </p:nvSpPr>
        <p:spPr>
          <a:xfrm>
            <a:off x="4933042" y="351972"/>
            <a:ext cx="6906986"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dirty="0">
                <a:latin typeface="Times New Roman"/>
                <a:cs typeface="Segoe UI"/>
              </a:rPr>
              <a:t>La presente guida è predisposta al solo fine di facilitare la corretta attivazione dei servizi, pertanto si raccomanda di prendere attenta visione della Convenzione e dei documenti allegati nonché della documentazione di gara.​</a:t>
            </a:r>
          </a:p>
          <a:p>
            <a:pPr algn="just"/>
            <a:endParaRPr lang="it-IT" dirty="0">
              <a:latin typeface="Times New Roman"/>
              <a:cs typeface="Segoe UI"/>
            </a:endParaRPr>
          </a:p>
          <a:p>
            <a:r>
              <a:rPr lang="it-IT" dirty="0">
                <a:latin typeface="Times New Roman"/>
                <a:cs typeface="Segoe UI"/>
              </a:rPr>
              <a:t>Per ulteriori informazioni e chiarimenti è possibile contattare: </a:t>
            </a:r>
            <a:r>
              <a:rPr lang="en-US" dirty="0">
                <a:latin typeface="Times New Roman"/>
                <a:cs typeface="Segoe UI"/>
              </a:rPr>
              <a:t>​</a:t>
            </a:r>
          </a:p>
          <a:p>
            <a:r>
              <a:rPr lang="it-IT" dirty="0">
                <a:latin typeface="Times New Roman"/>
                <a:cs typeface="Segoe UI"/>
              </a:rPr>
              <a:t>REGIONE MARCHE - SETTORE SUAM E SOGGETTO AGGREGATORE</a:t>
            </a:r>
            <a:r>
              <a:rPr lang="en-US" dirty="0">
                <a:latin typeface="Times New Roman"/>
                <a:cs typeface="Segoe UI"/>
              </a:rPr>
              <a:t>​</a:t>
            </a:r>
          </a:p>
          <a:p>
            <a:endParaRPr lang="it-IT" b="1" dirty="0">
              <a:latin typeface="Times New Roman"/>
              <a:cs typeface="Segoe UI"/>
            </a:endParaRPr>
          </a:p>
          <a:p>
            <a:r>
              <a:rPr lang="it-IT" b="1" dirty="0">
                <a:latin typeface="Times New Roman"/>
                <a:cs typeface="Segoe UI"/>
              </a:rPr>
              <a:t>E-mail: </a:t>
            </a:r>
            <a:r>
              <a:rPr lang="it-IT" dirty="0">
                <a:solidFill>
                  <a:srgbClr val="00B0F0"/>
                </a:solidFill>
                <a:latin typeface="Times New Roman"/>
                <a:cs typeface="Segoe UI"/>
                <a:hlinkClick r:id="rId2"/>
              </a:rPr>
              <a:t>soggettoaggregatore@regione.marche.it</a:t>
            </a:r>
            <a:r>
              <a:rPr lang="it-IT" dirty="0">
                <a:solidFill>
                  <a:srgbClr val="00B0F0"/>
                </a:solidFill>
                <a:latin typeface="Times New Roman"/>
                <a:cs typeface="Segoe UI"/>
              </a:rPr>
              <a:t>​</a:t>
            </a:r>
            <a:endParaRPr lang="en-US" dirty="0">
              <a:solidFill>
                <a:srgbClr val="000000"/>
              </a:solidFill>
              <a:latin typeface="Times New Roman"/>
              <a:cs typeface="Segoe UI"/>
            </a:endParaRPr>
          </a:p>
          <a:p>
            <a:r>
              <a:rPr lang="fr-FR" b="1" dirty="0">
                <a:latin typeface="Times New Roman"/>
                <a:cs typeface="Segoe UI"/>
              </a:rPr>
              <a:t>PEC: </a:t>
            </a:r>
            <a:r>
              <a:rPr lang="fr-FR" dirty="0">
                <a:solidFill>
                  <a:srgbClr val="00B0F0"/>
                </a:solidFill>
                <a:latin typeface="Times New Roman"/>
                <a:cs typeface="Segoe UI"/>
                <a:hlinkClick r:id="rId3"/>
              </a:rPr>
              <a:t>regione.marche.suam@emarche.it</a:t>
            </a:r>
            <a:r>
              <a:rPr lang="fr-FR" dirty="0">
                <a:solidFill>
                  <a:srgbClr val="00B0F0"/>
                </a:solidFill>
                <a:latin typeface="Times New Roman"/>
                <a:cs typeface="Segoe UI"/>
              </a:rPr>
              <a:t>​</a:t>
            </a:r>
          </a:p>
          <a:p>
            <a:r>
              <a:rPr lang="fr-FR" b="1" dirty="0">
                <a:latin typeface="Times New Roman"/>
                <a:cs typeface="Segoe UI"/>
              </a:rPr>
              <a:t>TEL:</a:t>
            </a:r>
            <a:r>
              <a:rPr lang="fr-FR" b="1" dirty="0">
                <a:solidFill>
                  <a:srgbClr val="00B0F0"/>
                </a:solidFill>
                <a:latin typeface="Times New Roman"/>
                <a:cs typeface="Segoe UI"/>
              </a:rPr>
              <a:t> </a:t>
            </a:r>
            <a:r>
              <a:rPr lang="it-IT" dirty="0">
                <a:latin typeface="Times New Roman"/>
                <a:cs typeface="Segoe UI"/>
              </a:rPr>
              <a:t>071 806 7330</a:t>
            </a:r>
            <a:r>
              <a:rPr lang="en-US" dirty="0">
                <a:latin typeface="Times New Roman"/>
                <a:cs typeface="Segoe UI"/>
              </a:rPr>
              <a:t>​</a:t>
            </a:r>
          </a:p>
          <a:p>
            <a:endParaRPr lang="en-US" dirty="0">
              <a:latin typeface="Times New Roman"/>
              <a:cs typeface="Segoe UI"/>
            </a:endParaRPr>
          </a:p>
          <a:p>
            <a:r>
              <a:rPr lang="it-IT" dirty="0">
                <a:latin typeface="Times New Roman"/>
                <a:cs typeface="Segoe UI"/>
              </a:rPr>
              <a:t>La struttura ha sede ad Ancona in P.zza Cavour n. 23, 60121, Ancona.</a:t>
            </a:r>
            <a:r>
              <a:rPr lang="en-US" dirty="0">
                <a:latin typeface="Times New Roman"/>
                <a:cs typeface="Segoe UI"/>
              </a:rPr>
              <a:t>​</a:t>
            </a:r>
          </a:p>
          <a:p>
            <a:endParaRPr lang="en-US" dirty="0">
              <a:latin typeface="Times New Roman"/>
              <a:cs typeface="Segoe UI"/>
            </a:endParaRPr>
          </a:p>
          <a:p>
            <a:pPr algn="just"/>
            <a:r>
              <a:rPr lang="it-IT" dirty="0">
                <a:latin typeface="Times New Roman"/>
                <a:cs typeface="Segoe UI"/>
              </a:rPr>
              <a:t>Per informazioni di carattere tecnico e per chiarimenti sull’uso della Piattaforma GT SUAM è possibile contattare l’assistenza </a:t>
            </a:r>
            <a:r>
              <a:rPr lang="it-IT" b="1" dirty="0">
                <a:latin typeface="Times New Roman"/>
                <a:cs typeface="Segoe UI"/>
              </a:rPr>
              <a:t>TASK</a:t>
            </a:r>
            <a:r>
              <a:rPr lang="it-IT" dirty="0">
                <a:latin typeface="Times New Roman"/>
                <a:cs typeface="Segoe UI"/>
              </a:rPr>
              <a:t> ai seguenti recapiti:​</a:t>
            </a:r>
          </a:p>
          <a:p>
            <a:pPr algn="just"/>
            <a:endParaRPr lang="it-IT" dirty="0">
              <a:latin typeface="Times New Roman"/>
              <a:cs typeface="Segoe UI"/>
            </a:endParaRPr>
          </a:p>
          <a:p>
            <a:r>
              <a:rPr lang="fr-FR" b="1" dirty="0">
                <a:latin typeface="Times New Roman"/>
                <a:cs typeface="Segoe UI"/>
              </a:rPr>
              <a:t>TEL</a:t>
            </a:r>
            <a:r>
              <a:rPr lang="it-IT" dirty="0">
                <a:latin typeface="Times New Roman"/>
                <a:cs typeface="Segoe UI"/>
              </a:rPr>
              <a:t>: 0733 280 140</a:t>
            </a:r>
            <a:r>
              <a:rPr lang="en-US" dirty="0">
                <a:latin typeface="Times New Roman"/>
                <a:cs typeface="Segoe UI"/>
              </a:rPr>
              <a:t>​</a:t>
            </a:r>
          </a:p>
          <a:p>
            <a:r>
              <a:rPr lang="it-IT" b="1" dirty="0">
                <a:latin typeface="Times New Roman"/>
                <a:cs typeface="Segoe UI"/>
              </a:rPr>
              <a:t>E-mail: </a:t>
            </a:r>
            <a:r>
              <a:rPr lang="it-IT" dirty="0">
                <a:solidFill>
                  <a:srgbClr val="00B0F0"/>
                </a:solidFill>
                <a:latin typeface="Times New Roman"/>
                <a:cs typeface="Segoe UI"/>
                <a:hlinkClick r:id="rId4"/>
              </a:rPr>
              <a:t>assistenza.appalti@sinp.net</a:t>
            </a:r>
            <a:r>
              <a:rPr lang="it-IT" dirty="0">
                <a:solidFill>
                  <a:srgbClr val="00B0F0"/>
                </a:solidFill>
                <a:latin typeface="Times New Roman"/>
                <a:cs typeface="Segoe UI"/>
              </a:rPr>
              <a:t>​</a:t>
            </a:r>
          </a:p>
        </p:txBody>
      </p:sp>
    </p:spTree>
    <p:extLst>
      <p:ext uri="{BB962C8B-B14F-4D97-AF65-F5344CB8AC3E}">
        <p14:creationId xmlns:p14="http://schemas.microsoft.com/office/powerpoint/2010/main" val="186104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21792" y="1161288"/>
            <a:ext cx="3602736" cy="4526280"/>
          </a:xfrm>
        </p:spPr>
        <p:txBody>
          <a:bodyPr>
            <a:normAutofit/>
          </a:bodyPr>
          <a:lstStyle/>
          <a:p>
            <a:pPr defTabSz="896938"/>
            <a:r>
              <a:rPr lang="it-IT" sz="2800" dirty="0">
                <a:latin typeface="Times New Roman"/>
                <a:cs typeface="Times New Roman"/>
              </a:rPr>
              <a:t>PREMESSA</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4846318" y="619432"/>
            <a:ext cx="6893397" cy="5309419"/>
          </a:xfrm>
        </p:spPr>
        <p:txBody>
          <a:bodyPr vert="horz" lIns="91440" tIns="45720" rIns="91440" bIns="45720" rtlCol="0" anchor="ctr">
            <a:noAutofit/>
          </a:bodyPr>
          <a:lstStyle/>
          <a:p>
            <a:pPr marL="0" indent="0" algn="just">
              <a:buNone/>
            </a:pPr>
            <a:r>
              <a:rPr lang="it-IT" sz="1800" dirty="0">
                <a:latin typeface="Times New Roman" panose="02020603050405020304" pitchFamily="18" charset="0"/>
                <a:cs typeface="Times New Roman" panose="02020603050405020304" pitchFamily="18" charset="0"/>
              </a:rPr>
              <a:t>I servizi oggetto del CAPITOLATO SPECIALE DESCRITTIVO E PRESTAZIONALE sono acquisiti dal SETTORE SUAM E SOGGETTO AGGREGATORE della Regione Marche per le Amministrazioni pubbliche della Regione attraverso il Sistema Dinamico di Acquisizione (SDAPA) messo a disposizione da Consip “ID 2344” mediante, quindi, apposito Appalto Specifico a cui faranno seguito singole convenzioni che la SUAM attiverà con gli operatori economici aggiudicatari.</a:t>
            </a:r>
          </a:p>
          <a:p>
            <a:pPr marL="0" indent="0" algn="just">
              <a:buNone/>
            </a:pPr>
            <a:r>
              <a:rPr lang="it-IT" sz="1800" dirty="0">
                <a:latin typeface="Times New Roman" panose="02020603050405020304" pitchFamily="18" charset="0"/>
                <a:cs typeface="Times New Roman" panose="02020603050405020304" pitchFamily="18" charset="0"/>
              </a:rPr>
              <a:t>Il suddetto CAPITOLATO disciplina le caratteristiche tecniche e prestazionali minime che il </a:t>
            </a:r>
            <a:r>
              <a:rPr lang="it-IT" sz="1800" dirty="0" err="1">
                <a:latin typeface="Times New Roman" panose="02020603050405020304" pitchFamily="18" charset="0"/>
                <a:cs typeface="Times New Roman" panose="02020603050405020304" pitchFamily="18" charset="0"/>
              </a:rPr>
              <a:t>Recapitista</a:t>
            </a:r>
            <a:r>
              <a:rPr lang="it-IT" sz="1800" dirty="0">
                <a:latin typeface="Times New Roman" panose="02020603050405020304" pitchFamily="18" charset="0"/>
                <a:cs typeface="Times New Roman" panose="02020603050405020304" pitchFamily="18" charset="0"/>
              </a:rPr>
              <a:t> deve rispettare nell’esecuzione della fornitura dei servizi postali consistenti nei servizi di raccolta, smistamento, trasporto e distribuzione di invii postali così come definiti e disciplinati </a:t>
            </a:r>
            <a:r>
              <a:rPr lang="it-IT" sz="1800" u="sng" dirty="0">
                <a:latin typeface="Times New Roman" panose="02020603050405020304" pitchFamily="18" charset="0"/>
                <a:cs typeface="Times New Roman" panose="02020603050405020304" pitchFamily="18" charset="0"/>
              </a:rPr>
              <a:t>dal D. Lgs. 22 luglio 1999, n° 261. </a:t>
            </a: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621792" y="1161288"/>
            <a:ext cx="3602736" cy="4526280"/>
          </a:xfrm>
        </p:spPr>
        <p:txBody>
          <a:bodyPr>
            <a:normAutofit/>
          </a:bodyPr>
          <a:lstStyle/>
          <a:p>
            <a:pPr>
              <a:spcBef>
                <a:spcPts val="1000"/>
              </a:spcBef>
            </a:pPr>
            <a:r>
              <a:rPr lang="it-IT" sz="3400" b="1" dirty="0">
                <a:latin typeface="Times New Roman" panose="02020603050405020304" pitchFamily="18" charset="0"/>
                <a:ea typeface="+mn-ea"/>
                <a:cs typeface="Times New Roman" panose="02020603050405020304" pitchFamily="18" charset="0"/>
              </a:rPr>
              <a:t/>
            </a:r>
            <a:br>
              <a:rPr lang="it-IT" sz="3400" b="1" dirty="0">
                <a:latin typeface="Times New Roman" panose="02020603050405020304" pitchFamily="18" charset="0"/>
                <a:ea typeface="+mn-ea"/>
                <a:cs typeface="Times New Roman" panose="02020603050405020304" pitchFamily="18" charset="0"/>
              </a:rPr>
            </a:br>
            <a:r>
              <a:rPr lang="it-IT" sz="2800" dirty="0">
                <a:latin typeface="Times New Roman"/>
                <a:ea typeface="+mn-ea"/>
                <a:cs typeface="Times New Roman"/>
              </a:rPr>
              <a:t>OGGETTO </a:t>
            </a:r>
            <a:br>
              <a:rPr lang="it-IT" sz="2800" dirty="0">
                <a:latin typeface="Times New Roman"/>
                <a:ea typeface="+mn-ea"/>
                <a:cs typeface="Times New Roman"/>
              </a:rPr>
            </a:br>
            <a:r>
              <a:rPr lang="it-IT" sz="2800" dirty="0">
                <a:latin typeface="Times New Roman"/>
                <a:ea typeface="+mn-ea"/>
                <a:cs typeface="Times New Roman"/>
              </a:rPr>
              <a:t>DELLA CONVENZIONE</a:t>
            </a:r>
            <a:r>
              <a:rPr lang="it-IT" sz="3400" b="1" dirty="0">
                <a:latin typeface="Times New Roman"/>
                <a:ea typeface="+mn-ea"/>
                <a:cs typeface="Times New Roman"/>
              </a:rPr>
              <a:t> </a:t>
            </a:r>
            <a:r>
              <a:rPr lang="it-IT" sz="3400" b="1" dirty="0">
                <a:latin typeface="Times New Roman" panose="02020603050405020304" pitchFamily="18" charset="0"/>
                <a:ea typeface="+mn-ea"/>
                <a:cs typeface="Times New Roman" panose="02020603050405020304" pitchFamily="18" charset="0"/>
              </a:rPr>
              <a:t/>
            </a:r>
            <a:br>
              <a:rPr lang="it-IT" sz="3400" b="1" dirty="0">
                <a:latin typeface="Times New Roman" panose="02020603050405020304" pitchFamily="18" charset="0"/>
                <a:ea typeface="+mn-ea"/>
                <a:cs typeface="Times New Roman" panose="02020603050405020304" pitchFamily="18" charset="0"/>
              </a:rPr>
            </a:br>
            <a:endParaRPr lang="it-IT" sz="3400" b="1">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214486" y="1017639"/>
            <a:ext cx="6670408" cy="4439263"/>
          </a:xfrm>
        </p:spPr>
        <p:txBody>
          <a:bodyPr anchor="ctr">
            <a:normAutofit/>
          </a:bodyPr>
          <a:lstStyle/>
          <a:p>
            <a:pPr marL="0" indent="0" algn="just">
              <a:lnSpc>
                <a:spcPct val="150000"/>
              </a:lnSpc>
              <a:buNone/>
            </a:pPr>
            <a:r>
              <a:rPr lang="it-IT" sz="1800" dirty="0">
                <a:latin typeface="Times New Roman"/>
                <a:cs typeface="Times New Roman"/>
              </a:rPr>
              <a:t>L’appalto ha per oggetto la fornitura dei servizi postali per le Pubbliche Amministrazioni della Regione Marche comprendenti </a:t>
            </a:r>
            <a:r>
              <a:rPr lang="it-IT" sz="1800" u="sng" dirty="0">
                <a:latin typeface="Times New Roman"/>
                <a:cs typeface="Times New Roman"/>
              </a:rPr>
              <a:t>raccolta, smistamento, trasporto e distribuzione di invii postali </a:t>
            </a:r>
            <a:r>
              <a:rPr lang="it-IT" sz="1800" dirty="0">
                <a:latin typeface="Times New Roman" panose="02020603050405020304" pitchFamily="18" charset="0"/>
                <a:cs typeface="Times New Roman" panose="02020603050405020304" pitchFamily="18" charset="0"/>
              </a:rPr>
              <a:t>così come definiti e disciplinati </a:t>
            </a:r>
            <a:r>
              <a:rPr lang="it-IT" sz="1800" u="sng" dirty="0">
                <a:latin typeface="Times New Roman" panose="02020603050405020304" pitchFamily="18" charset="0"/>
                <a:cs typeface="Times New Roman" panose="02020603050405020304" pitchFamily="18" charset="0"/>
              </a:rPr>
              <a:t>dal D. Lgs. 22 luglio 1999, n° 261. </a:t>
            </a:r>
          </a:p>
          <a:p>
            <a:pPr marL="0" lvl="0" indent="0" algn="just">
              <a:lnSpc>
                <a:spcPct val="150000"/>
              </a:lnSpc>
              <a:buNone/>
            </a:pPr>
            <a:endParaRPr lang="it-IT" sz="1800" b="1" dirty="0">
              <a:latin typeface="Times New Roman" panose="02020603050405020304" pitchFamily="18" charset="0"/>
              <a:cs typeface="Times New Roman" panose="02020603050405020304" pitchFamily="18" charset="0"/>
            </a:endParaRPr>
          </a:p>
          <a:p>
            <a:pPr marL="0" lvl="0" indent="0" algn="just">
              <a:lnSpc>
                <a:spcPct val="150000"/>
              </a:lnSpc>
              <a:buNone/>
            </a:pPr>
            <a:r>
              <a:rPr lang="it-IT" sz="1800" b="1" dirty="0">
                <a:latin typeface="Times New Roman"/>
                <a:cs typeface="Times New Roman"/>
              </a:rPr>
              <a:t>Il Dettaglio dei servizi è riportato nel </a:t>
            </a:r>
            <a:r>
              <a:rPr lang="it-IT" sz="1800" b="1" dirty="0">
                <a:latin typeface="Times New Roman" panose="02020603050405020304" pitchFamily="18" charset="0"/>
                <a:cs typeface="Times New Roman" panose="02020603050405020304" pitchFamily="18" charset="0"/>
              </a:rPr>
              <a:t>CAPITOLATO SPECIALE DESCRITTIVO E PRESTAZIONALE </a:t>
            </a:r>
            <a:endParaRPr lang="it-IT" sz="1800" b="1" dirty="0">
              <a:latin typeface="Times New Roman"/>
              <a:cs typeface="Times New Roman"/>
            </a:endParaRPr>
          </a:p>
        </p:txBody>
      </p:sp>
    </p:spTree>
    <p:extLst>
      <p:ext uri="{BB962C8B-B14F-4D97-AF65-F5344CB8AC3E}">
        <p14:creationId xmlns:p14="http://schemas.microsoft.com/office/powerpoint/2010/main" val="310185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621792" y="1161288"/>
            <a:ext cx="3602736" cy="4526280"/>
          </a:xfrm>
        </p:spPr>
        <p:txBody>
          <a:bodyPr>
            <a:normAutofit/>
          </a:bodyPr>
          <a:lstStyle/>
          <a:p>
            <a:pPr>
              <a:spcBef>
                <a:spcPts val="1000"/>
              </a:spcBef>
            </a:pPr>
            <a:r>
              <a:rPr lang="it-IT" sz="2800" dirty="0">
                <a:latin typeface="Times New Roman"/>
                <a:ea typeface="+mn-ea"/>
                <a:cs typeface="Times New Roman"/>
              </a:rPr>
              <a:t>LOTTI</a:t>
            </a:r>
            <a:br>
              <a:rPr lang="it-IT" sz="2800" dirty="0">
                <a:latin typeface="Times New Roman"/>
                <a:ea typeface="+mn-ea"/>
                <a:cs typeface="Times New Roman"/>
              </a:rPr>
            </a:br>
            <a:r>
              <a:rPr lang="it-IT" sz="2800" dirty="0">
                <a:latin typeface="Times New Roman"/>
                <a:ea typeface="+mn-ea"/>
                <a:cs typeface="Times New Roman"/>
              </a:rPr>
              <a:t>DELLA CONVENZIONE</a:t>
            </a:r>
            <a:r>
              <a:rPr lang="it-IT" sz="3400" b="1" dirty="0">
                <a:latin typeface="Times New Roman"/>
                <a:ea typeface="+mn-ea"/>
                <a:cs typeface="Times New Roman"/>
              </a:rPr>
              <a:t> </a:t>
            </a:r>
            <a:endParaRPr lang="it-IT" sz="3400" b="1">
              <a:latin typeface="Times New Roman" panose="02020603050405020304" pitchFamily="18" charset="0"/>
              <a:ea typeface="+mn-ea"/>
              <a:cs typeface="Times New Roman" panose="02020603050405020304" pitchFamily="18" charset="0"/>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4885182" y="271059"/>
            <a:ext cx="6899827" cy="6043445"/>
          </a:xfrm>
        </p:spPr>
        <p:txBody>
          <a:bodyPr anchor="ctr">
            <a:normAutofit fontScale="92500" lnSpcReduction="20000"/>
          </a:bodyPr>
          <a:lstStyle/>
          <a:p>
            <a:pPr marL="0" indent="0" algn="ctr">
              <a:lnSpc>
                <a:spcPct val="100000"/>
              </a:lnSpc>
              <a:buNone/>
            </a:pPr>
            <a:r>
              <a:rPr lang="it-IT" sz="1800" dirty="0">
                <a:latin typeface="Times New Roman"/>
                <a:cs typeface="Times New Roman"/>
              </a:rPr>
              <a:t>L’appalto è suddiviso nei seguenti 4 Lotti</a:t>
            </a:r>
            <a:endParaRPr lang="en-US" sz="1800" dirty="0">
              <a:latin typeface="Times New Roman"/>
              <a:cs typeface="Times New Roman"/>
            </a:endParaRPr>
          </a:p>
          <a:p>
            <a:pPr marL="0" indent="0" algn="ctr">
              <a:lnSpc>
                <a:spcPct val="100000"/>
              </a:lnSpc>
              <a:buNone/>
            </a:pPr>
            <a:r>
              <a:rPr lang="en-US" sz="1800" b="1" u="sng" dirty="0">
                <a:latin typeface="Times New Roman"/>
                <a:cs typeface="Times New Roman"/>
              </a:rPr>
              <a:t>Lotto 1</a:t>
            </a:r>
            <a:endParaRPr lang="it-IT" sz="1800" dirty="0">
              <a:latin typeface="Times New Roman" panose="02020603050405020304" pitchFamily="18" charset="0"/>
              <a:cs typeface="Times New Roman" panose="02020603050405020304" pitchFamily="18" charset="0"/>
            </a:endParaRPr>
          </a:p>
          <a:p>
            <a:pPr marL="0" indent="0" algn="ctr">
              <a:lnSpc>
                <a:spcPct val="100000"/>
              </a:lnSpc>
              <a:buNone/>
            </a:pPr>
            <a:r>
              <a:rPr lang="en-US" sz="1800" dirty="0">
                <a:latin typeface="Times New Roman"/>
                <a:cs typeface="Times New Roman"/>
              </a:rPr>
              <a:t>CIG </a:t>
            </a:r>
            <a:r>
              <a:rPr lang="it-IT" sz="1800" dirty="0">
                <a:latin typeface="Times New Roman"/>
                <a:cs typeface="Times New Roman"/>
              </a:rPr>
              <a:t>9538877252</a:t>
            </a:r>
            <a:endParaRPr lang="it-IT" sz="1800" dirty="0">
              <a:latin typeface="Times New Roman" panose="02020603050405020304" pitchFamily="18" charset="0"/>
              <a:cs typeface="Times New Roman" panose="02020603050405020304" pitchFamily="18" charset="0"/>
            </a:endParaRPr>
          </a:p>
          <a:p>
            <a:pPr marL="0" indent="0" algn="just">
              <a:lnSpc>
                <a:spcPct val="100000"/>
              </a:lnSpc>
              <a:buNone/>
            </a:pPr>
            <a:r>
              <a:rPr lang="it-IT" sz="1800" dirty="0">
                <a:latin typeface="Times New Roman"/>
                <a:cs typeface="Times New Roman"/>
              </a:rPr>
              <a:t>Servizi postali di raccolta e recapito degli invii postali per le amministrazioni pubbliche con sede legale nel territorio della provincia di </a:t>
            </a:r>
            <a:r>
              <a:rPr lang="it-IT" sz="1800" b="1" dirty="0">
                <a:latin typeface="Times New Roman"/>
                <a:cs typeface="Times New Roman"/>
              </a:rPr>
              <a:t>Ancona </a:t>
            </a:r>
            <a:r>
              <a:rPr lang="it-IT" sz="1800" dirty="0">
                <a:latin typeface="Times New Roman"/>
                <a:cs typeface="Times New Roman"/>
              </a:rPr>
              <a:t>(AN) </a:t>
            </a:r>
            <a:endParaRPr lang="it-IT" sz="1800" dirty="0">
              <a:latin typeface="Times New Roman" panose="02020603050405020304" pitchFamily="18" charset="0"/>
              <a:cs typeface="Times New Roman" panose="02020603050405020304" pitchFamily="18" charset="0"/>
            </a:endParaRPr>
          </a:p>
          <a:p>
            <a:pPr marL="0" indent="0" algn="ctr">
              <a:lnSpc>
                <a:spcPct val="100000"/>
              </a:lnSpc>
              <a:buNone/>
            </a:pPr>
            <a:r>
              <a:rPr lang="en-US" sz="1800" b="1" u="sng" dirty="0">
                <a:latin typeface="Times New Roman"/>
                <a:cs typeface="Times New Roman"/>
              </a:rPr>
              <a:t>Lotto 2</a:t>
            </a:r>
          </a:p>
          <a:p>
            <a:pPr marL="0" indent="0" algn="ctr">
              <a:lnSpc>
                <a:spcPct val="100000"/>
              </a:lnSpc>
              <a:buNone/>
            </a:pPr>
            <a:r>
              <a:rPr lang="en-US" sz="1800" dirty="0">
                <a:latin typeface="Times New Roman"/>
                <a:cs typeface="Times New Roman"/>
              </a:rPr>
              <a:t>CIG </a:t>
            </a:r>
            <a:r>
              <a:rPr lang="it-IT" sz="1800" dirty="0">
                <a:latin typeface="Times New Roman"/>
                <a:cs typeface="Times New Roman"/>
              </a:rPr>
              <a:t>95388793F8</a:t>
            </a:r>
            <a:endParaRPr lang="it-IT" sz="3200" dirty="0">
              <a:latin typeface="Avenir Next LT Pro"/>
              <a:cs typeface="Times New Roman"/>
            </a:endParaRPr>
          </a:p>
          <a:p>
            <a:pPr marL="0" indent="0" algn="just">
              <a:lnSpc>
                <a:spcPct val="100000"/>
              </a:lnSpc>
              <a:buNone/>
            </a:pPr>
            <a:r>
              <a:rPr lang="it-IT" sz="1800" dirty="0">
                <a:latin typeface="Times New Roman"/>
                <a:cs typeface="Times New Roman"/>
              </a:rPr>
              <a:t>Servizi postali di raccolta e recapito degli invii postali per le amministrazioni pubbliche con sede legale nel territorio delle province di </a:t>
            </a:r>
            <a:r>
              <a:rPr lang="it-IT" sz="1800" b="1" dirty="0">
                <a:latin typeface="Times New Roman"/>
                <a:cs typeface="Times New Roman"/>
              </a:rPr>
              <a:t>Ascoli Piceno</a:t>
            </a:r>
            <a:r>
              <a:rPr lang="it-IT" sz="1800" dirty="0">
                <a:latin typeface="Times New Roman"/>
                <a:cs typeface="Times New Roman"/>
              </a:rPr>
              <a:t> (AP) e </a:t>
            </a:r>
            <a:r>
              <a:rPr lang="it-IT" sz="1800" b="1" dirty="0">
                <a:latin typeface="Times New Roman"/>
                <a:cs typeface="Times New Roman"/>
              </a:rPr>
              <a:t>Fermo </a:t>
            </a:r>
            <a:r>
              <a:rPr lang="it-IT" sz="1800" dirty="0">
                <a:latin typeface="Times New Roman"/>
                <a:cs typeface="Times New Roman"/>
              </a:rPr>
              <a:t>(FM)</a:t>
            </a:r>
            <a:endParaRPr lang="it-IT" sz="3200" dirty="0"/>
          </a:p>
          <a:p>
            <a:pPr marL="0" indent="0" algn="ctr">
              <a:lnSpc>
                <a:spcPct val="100000"/>
              </a:lnSpc>
              <a:buNone/>
            </a:pPr>
            <a:r>
              <a:rPr lang="en-US" sz="1800" b="1" u="sng" dirty="0">
                <a:latin typeface="Times New Roman"/>
                <a:cs typeface="Times New Roman"/>
              </a:rPr>
              <a:t>Lotto 3</a:t>
            </a:r>
            <a:endParaRPr lang="it-IT" sz="1800" dirty="0">
              <a:latin typeface="Times New Roman" panose="02020603050405020304" pitchFamily="18" charset="0"/>
              <a:cs typeface="Times New Roman" panose="02020603050405020304" pitchFamily="18" charset="0"/>
            </a:endParaRPr>
          </a:p>
          <a:p>
            <a:pPr marL="0" indent="0" algn="ctr">
              <a:lnSpc>
                <a:spcPct val="100000"/>
              </a:lnSpc>
              <a:buNone/>
            </a:pPr>
            <a:r>
              <a:rPr lang="en-US" sz="1800" dirty="0">
                <a:latin typeface="Times New Roman"/>
                <a:cs typeface="Times New Roman"/>
              </a:rPr>
              <a:t>CIG </a:t>
            </a:r>
            <a:r>
              <a:rPr lang="it-IT" sz="1800" dirty="0">
                <a:latin typeface="Times New Roman"/>
                <a:cs typeface="Times New Roman"/>
              </a:rPr>
              <a:t>95388804CB</a:t>
            </a:r>
            <a:endParaRPr lang="it-IT" sz="1800" dirty="0">
              <a:latin typeface="Times New Roman" panose="02020603050405020304" pitchFamily="18" charset="0"/>
              <a:cs typeface="Times New Roman" panose="02020603050405020304" pitchFamily="18" charset="0"/>
            </a:endParaRPr>
          </a:p>
          <a:p>
            <a:pPr marL="0" indent="0" algn="just">
              <a:lnSpc>
                <a:spcPct val="100000"/>
              </a:lnSpc>
              <a:buNone/>
            </a:pPr>
            <a:r>
              <a:rPr lang="it-IT" sz="1800" dirty="0">
                <a:latin typeface="Times New Roman"/>
                <a:cs typeface="Times New Roman"/>
              </a:rPr>
              <a:t>Servizi postali di raccolta e recapito degli invii postali per le amministrazioni pubbliche con sede legale nel territorio della provincia di </a:t>
            </a:r>
            <a:r>
              <a:rPr lang="it-IT" sz="1800" b="1" dirty="0">
                <a:latin typeface="Times New Roman"/>
                <a:cs typeface="Times New Roman"/>
              </a:rPr>
              <a:t>Macerata </a:t>
            </a:r>
            <a:r>
              <a:rPr lang="it-IT" sz="1800" dirty="0">
                <a:latin typeface="Times New Roman"/>
                <a:cs typeface="Times New Roman"/>
              </a:rPr>
              <a:t>(MC) </a:t>
            </a:r>
            <a:endParaRPr lang="it-IT" sz="1800" dirty="0">
              <a:latin typeface="Times New Roman" panose="02020603050405020304" pitchFamily="18" charset="0"/>
              <a:cs typeface="Times New Roman" panose="02020603050405020304" pitchFamily="18" charset="0"/>
            </a:endParaRPr>
          </a:p>
          <a:p>
            <a:pPr marL="0" indent="0" algn="ctr">
              <a:lnSpc>
                <a:spcPct val="100000"/>
              </a:lnSpc>
              <a:buNone/>
            </a:pPr>
            <a:r>
              <a:rPr lang="en-US" sz="1800" b="1" u="sng" dirty="0">
                <a:latin typeface="Times New Roman"/>
                <a:cs typeface="Times New Roman"/>
              </a:rPr>
              <a:t>Lotto 4</a:t>
            </a:r>
          </a:p>
          <a:p>
            <a:pPr marL="0" indent="0" algn="ctr">
              <a:lnSpc>
                <a:spcPct val="100000"/>
              </a:lnSpc>
              <a:buNone/>
            </a:pPr>
            <a:r>
              <a:rPr lang="en-US" sz="1800" dirty="0">
                <a:latin typeface="Times New Roman"/>
                <a:cs typeface="Times New Roman"/>
              </a:rPr>
              <a:t>CIG </a:t>
            </a:r>
            <a:r>
              <a:rPr lang="it-IT" sz="1800" dirty="0">
                <a:latin typeface="Times New Roman"/>
                <a:cs typeface="Times New Roman"/>
              </a:rPr>
              <a:t>9538882671</a:t>
            </a:r>
            <a:endParaRPr lang="it-IT" sz="3200" dirty="0">
              <a:latin typeface="Avenir Next LT Pro"/>
              <a:cs typeface="Times New Roman"/>
            </a:endParaRPr>
          </a:p>
          <a:p>
            <a:pPr marL="0" indent="0" algn="just">
              <a:lnSpc>
                <a:spcPct val="100000"/>
              </a:lnSpc>
              <a:buNone/>
            </a:pPr>
            <a:r>
              <a:rPr lang="it-IT" sz="1800" dirty="0">
                <a:latin typeface="Times New Roman"/>
                <a:cs typeface="Times New Roman"/>
              </a:rPr>
              <a:t>Servizi postali di raccolta e recapito degli invii postali per le amministrazioni pubbliche con sede legale nel territorio della provincia di </a:t>
            </a:r>
            <a:r>
              <a:rPr lang="it-IT" sz="1800" b="1" dirty="0">
                <a:latin typeface="Times New Roman"/>
                <a:cs typeface="Times New Roman"/>
              </a:rPr>
              <a:t>Pesaro Urbino</a:t>
            </a:r>
            <a:r>
              <a:rPr lang="it-IT" sz="1800" dirty="0">
                <a:latin typeface="Times New Roman"/>
                <a:cs typeface="Times New Roman"/>
              </a:rPr>
              <a:t> (PU)</a:t>
            </a:r>
            <a:endParaRPr lang="it-IT" sz="3200" dirty="0"/>
          </a:p>
        </p:txBody>
      </p:sp>
    </p:spTree>
    <p:extLst>
      <p:ext uri="{BB962C8B-B14F-4D97-AF65-F5344CB8AC3E}">
        <p14:creationId xmlns:p14="http://schemas.microsoft.com/office/powerpoint/2010/main" val="200659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199FF47E-F8F8-20AD-4BDD-BEB0D2FA5AC3}"/>
              </a:ext>
            </a:extLst>
          </p:cNvPr>
          <p:cNvSpPr>
            <a:spLocks noGrp="1"/>
          </p:cNvSpPr>
          <p:nvPr>
            <p:ph type="title"/>
          </p:nvPr>
        </p:nvSpPr>
        <p:spPr>
          <a:xfrm>
            <a:off x="621792" y="1161288"/>
            <a:ext cx="3602736" cy="4526280"/>
          </a:xfrm>
        </p:spPr>
        <p:txBody>
          <a:bodyPr>
            <a:normAutofit/>
          </a:bodyPr>
          <a:lstStyle/>
          <a:p>
            <a:r>
              <a:rPr lang="it-IT" sz="2800" dirty="0">
                <a:latin typeface="Times New Roman"/>
                <a:ea typeface="+mj-lt"/>
                <a:cs typeface="+mj-lt"/>
              </a:rPr>
              <a:t>ELENCO </a:t>
            </a:r>
            <a:br>
              <a:rPr lang="it-IT" sz="2800" dirty="0">
                <a:latin typeface="Times New Roman"/>
                <a:ea typeface="+mj-lt"/>
                <a:cs typeface="+mj-lt"/>
              </a:rPr>
            </a:br>
            <a:r>
              <a:rPr lang="it-IT" sz="2800" dirty="0">
                <a:latin typeface="Times New Roman"/>
                <a:ea typeface="+mj-lt"/>
                <a:cs typeface="+mj-lt"/>
              </a:rPr>
              <a:t>DEI SERVIZI POSTALI</a:t>
            </a:r>
            <a:endParaRPr lang="it-IT" sz="2800" dirty="0">
              <a:latin typeface="Times New Roman"/>
              <a:cs typeface="Times New Roman"/>
            </a:endParaRP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70E26A8-E95E-9B1D-CF4A-133DEDFEF57E}"/>
              </a:ext>
            </a:extLst>
          </p:cNvPr>
          <p:cNvSpPr>
            <a:spLocks noGrp="1"/>
          </p:cNvSpPr>
          <p:nvPr>
            <p:ph idx="1"/>
          </p:nvPr>
        </p:nvSpPr>
        <p:spPr>
          <a:xfrm>
            <a:off x="5188343" y="1186395"/>
            <a:ext cx="5916603" cy="4481990"/>
          </a:xfrm>
        </p:spPr>
        <p:txBody>
          <a:bodyPr vert="horz" lIns="91440" tIns="45720" rIns="91440" bIns="45720" rtlCol="0" anchor="ctr">
            <a:normAutofit/>
          </a:bodyPr>
          <a:lstStyle/>
          <a:p>
            <a:r>
              <a:rPr lang="it-IT" sz="2000" dirty="0">
                <a:latin typeface="Times New Roman"/>
              </a:rPr>
              <a:t>CORRISPONDENZA NAZIONALE</a:t>
            </a:r>
          </a:p>
          <a:p>
            <a:r>
              <a:rPr lang="it-IT" sz="2000" dirty="0">
                <a:latin typeface="Times New Roman"/>
              </a:rPr>
              <a:t>CORRISPONDENZA INTERNAZIONALE </a:t>
            </a:r>
          </a:p>
          <a:p>
            <a:r>
              <a:rPr lang="it-IT" sz="2000" dirty="0">
                <a:latin typeface="Times New Roman"/>
              </a:rPr>
              <a:t>SPEDIZIONE PACCHI NAZIONALE</a:t>
            </a:r>
          </a:p>
          <a:p>
            <a:r>
              <a:rPr lang="it-IT" sz="2000" dirty="0">
                <a:latin typeface="Times New Roman"/>
              </a:rPr>
              <a:t>SPEDIZIONE PACCHI INTERNAZIONALE</a:t>
            </a:r>
          </a:p>
          <a:p>
            <a:r>
              <a:rPr lang="it-IT" sz="2000" dirty="0">
                <a:latin typeface="Times New Roman"/>
              </a:rPr>
              <a:t>INVII MASSIVI</a:t>
            </a:r>
          </a:p>
          <a:p>
            <a:pPr marL="0" indent="0">
              <a:buNone/>
            </a:pPr>
            <a:endParaRPr lang="it-IT" sz="1600" dirty="0">
              <a:latin typeface="Times New Roman"/>
            </a:endParaRPr>
          </a:p>
          <a:p>
            <a:pPr marL="0" indent="0">
              <a:buNone/>
            </a:pPr>
            <a:endParaRPr lang="it-IT" sz="1600" dirty="0">
              <a:latin typeface="Times New Roman"/>
            </a:endParaRPr>
          </a:p>
          <a:p>
            <a:pPr marL="0" indent="0">
              <a:buNone/>
            </a:pPr>
            <a:r>
              <a:rPr lang="it-IT" sz="1600" dirty="0">
                <a:latin typeface="Times New Roman"/>
              </a:rPr>
              <a:t>Per maggiori dettagli si rimanda al </a:t>
            </a:r>
            <a:r>
              <a:rPr lang="it-IT" sz="1600" dirty="0">
                <a:latin typeface="Times New Roman" panose="02020603050405020304" pitchFamily="18" charset="0"/>
                <a:cs typeface="Times New Roman" panose="02020603050405020304" pitchFamily="18" charset="0"/>
              </a:rPr>
              <a:t>CAPITOLATO SPECIALE DESCRITTIVO E PRESTAZIONALE </a:t>
            </a:r>
            <a:endParaRPr lang="it-IT" sz="1600" dirty="0">
              <a:latin typeface="Times New Roman"/>
              <a:cs typeface="Times New Roman"/>
            </a:endParaRPr>
          </a:p>
        </p:txBody>
      </p:sp>
    </p:spTree>
    <p:extLst>
      <p:ext uri="{BB962C8B-B14F-4D97-AF65-F5344CB8AC3E}">
        <p14:creationId xmlns:p14="http://schemas.microsoft.com/office/powerpoint/2010/main" val="171252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PROCEDURA DI ADESIONE </a:t>
            </a:r>
            <a:br>
              <a:rPr lang="it-IT" sz="2800" dirty="0">
                <a:latin typeface="Times New Roman"/>
                <a:cs typeface="Times New Roman"/>
              </a:rPr>
            </a:br>
            <a:r>
              <a:rPr lang="it-IT" sz="2800" dirty="0">
                <a:latin typeface="Times New Roman"/>
                <a:cs typeface="Times New Roman"/>
              </a:rPr>
              <a:t>ALLA CONVENZIONE </a:t>
            </a:r>
            <a:br>
              <a:rPr lang="it-IT" sz="2800" dirty="0">
                <a:latin typeface="Times New Roman"/>
                <a:cs typeface="Times New Roman"/>
              </a:rPr>
            </a:br>
            <a:r>
              <a:rPr lang="it-IT" sz="2800" dirty="0">
                <a:latin typeface="Times New Roman"/>
                <a:cs typeface="Times New Roman"/>
              </a:rPr>
              <a:t>1/2</a:t>
            </a:r>
            <a:endParaRPr lang="it-IT" dirty="0"/>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egnaposto contenuto 2">
            <a:extLst>
              <a:ext uri="{FF2B5EF4-FFF2-40B4-BE49-F238E27FC236}">
                <a16:creationId xmlns:a16="http://schemas.microsoft.com/office/drawing/2014/main" id="{3402F9FB-2AE8-7130-E53A-87447D0B4857}"/>
              </a:ext>
            </a:extLst>
          </p:cNvPr>
          <p:cNvSpPr>
            <a:spLocks noGrp="1"/>
          </p:cNvSpPr>
          <p:nvPr/>
        </p:nvSpPr>
        <p:spPr>
          <a:xfrm>
            <a:off x="4989649" y="423512"/>
            <a:ext cx="6648631" cy="6381414"/>
          </a:xfrm>
          <a:prstGeom prst="rect">
            <a:avLst/>
          </a:prstGeom>
        </p:spPr>
        <p:txBody>
          <a:bodyPr vert="horz" lIns="91440" tIns="45720" rIns="91440" bIns="45720" rtlCol="0" anchor="t">
            <a:noAutofit/>
          </a:bodyPr>
          <a:lstStyle/>
          <a:p>
            <a:pPr algn="just">
              <a:lnSpc>
                <a:spcPct val="170000"/>
              </a:lnSpc>
              <a:spcAft>
                <a:spcPts val="800"/>
              </a:spcAft>
            </a:pPr>
            <a:r>
              <a:rPr lang="it-IT" sz="1600" dirty="0">
                <a:effectLst/>
                <a:latin typeface="Times New Roman"/>
                <a:ea typeface="Calibri" panose="020F0502020204030204" pitchFamily="34" charset="0"/>
                <a:cs typeface="Times New Roman"/>
              </a:rPr>
              <a:t>L’Amministrazione Contraente che intenda aderire alla Convenzione dovrà:</a:t>
            </a:r>
            <a:endParaRPr lang="it-IT" sz="1600" dirty="0">
              <a:latin typeface="Times New Roman"/>
              <a:cs typeface="Times New Roman"/>
            </a:endParaRPr>
          </a:p>
          <a:p>
            <a:pPr marL="342900" indent="-342900" algn="just">
              <a:buFont typeface="+mj-lt"/>
              <a:buAutoNum type="arabicPeriod"/>
            </a:pPr>
            <a:r>
              <a:rPr lang="it-IT" sz="1600" dirty="0">
                <a:effectLst/>
                <a:latin typeface="Times New Roman"/>
                <a:ea typeface="Calibri" panose="020F0502020204030204" pitchFamily="34" charset="0"/>
                <a:cs typeface="Times New Roman"/>
              </a:rPr>
              <a:t>Collegarsi al «Profilo del Committente – Soggetto Aggregatore SUAM», tramite il seguente link:</a:t>
            </a:r>
            <a:r>
              <a:rPr lang="it-IT" sz="1600" dirty="0">
                <a:latin typeface="Times New Roman"/>
                <a:ea typeface="Calibri" panose="020F0502020204030204" pitchFamily="34" charset="0"/>
                <a:cs typeface="Times New Roman"/>
              </a:rPr>
              <a:t> </a:t>
            </a:r>
            <a:r>
              <a:rPr lang="it-IT" sz="1600" u="none" strike="noStrike" dirty="0">
                <a:solidFill>
                  <a:srgbClr val="0563C1"/>
                </a:solidFill>
                <a:effectLst/>
                <a:latin typeface="Times New Roman"/>
                <a:ea typeface="Calibri" panose="020F0502020204030204" pitchFamily="34" charset="0"/>
                <a:cs typeface="Times New Roman"/>
                <a:hlinkClick r:id="rId2"/>
              </a:rPr>
              <a:t>https://www.regione.marche.it/Entra-in-Regione/Profilo-del-committente-Soggetto-Aggregatore-SUAM/Convenzioni-attive</a:t>
            </a:r>
            <a:endParaRPr lang="it-IT" sz="1600" dirty="0">
              <a:solidFill>
                <a:srgbClr val="000000"/>
              </a:solidFill>
              <a:latin typeface="Times New Roman"/>
              <a:ea typeface="Calibri" panose="020F0502020204030204" pitchFamily="34" charset="0"/>
              <a:cs typeface="Times New Roman"/>
            </a:endParaRPr>
          </a:p>
          <a:p>
            <a:pPr lvl="1"/>
            <a:endParaRPr lang="it-IT" sz="1600" dirty="0">
              <a:solidFill>
                <a:srgbClr val="0563C1"/>
              </a:solidFill>
              <a:latin typeface="Times New Roman"/>
              <a:ea typeface="Calibri" panose="020F0502020204030204" pitchFamily="34" charset="0"/>
              <a:cs typeface="Times New Roman"/>
            </a:endParaRPr>
          </a:p>
          <a:p>
            <a:pPr marL="342900" indent="-342900" algn="just">
              <a:buFont typeface="+mj-lt"/>
              <a:buAutoNum type="arabicPeriod"/>
            </a:pPr>
            <a:r>
              <a:rPr lang="it-IT" sz="1600" dirty="0">
                <a:effectLst/>
                <a:latin typeface="Times New Roman"/>
                <a:ea typeface="Calibri" panose="020F0502020204030204" pitchFamily="34" charset="0"/>
                <a:cs typeface="Times New Roman"/>
              </a:rPr>
              <a:t>Cliccare sulla Convenzione «SERVIZI POSTALI» e prendere visione dell’intera documentazione:</a:t>
            </a:r>
            <a:r>
              <a:rPr lang="it-IT" sz="1600" dirty="0">
                <a:latin typeface="Times New Roman"/>
                <a:ea typeface="Calibri" panose="020F0502020204030204" pitchFamily="34" charset="0"/>
                <a:cs typeface="Times New Roman"/>
              </a:rPr>
              <a:t> </a:t>
            </a:r>
          </a:p>
          <a:p>
            <a:pPr marL="742950" lvl="1" indent="-285750" algn="just">
              <a:buFont typeface="Calibri"/>
              <a:buChar char="-"/>
            </a:pPr>
            <a:r>
              <a:rPr lang="it-IT" sz="1600" dirty="0">
                <a:latin typeface="Times New Roman"/>
                <a:cs typeface="Times New Roman"/>
              </a:rPr>
              <a:t>MANUALE</a:t>
            </a:r>
            <a:r>
              <a:rPr lang="it-IT" sz="1600" dirty="0">
                <a:effectLst/>
                <a:latin typeface="Times New Roman"/>
                <a:ea typeface="Calibri" panose="020F0502020204030204" pitchFamily="34" charset="0"/>
                <a:cs typeface="Times New Roman"/>
              </a:rPr>
              <a:t> OPERATIVO PER L’ADESIONE SULLA PIATTAFORMA GT- SUAM,</a:t>
            </a:r>
            <a:r>
              <a:rPr lang="it-IT" sz="1600" dirty="0">
                <a:latin typeface="Times New Roman"/>
                <a:ea typeface="Calibri" panose="020F0502020204030204" pitchFamily="34" charset="0"/>
                <a:cs typeface="Times New Roman"/>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CAPITOLATO ONERI</a:t>
            </a:r>
            <a:r>
              <a:rPr lang="it-IT" sz="1600" dirty="0">
                <a:latin typeface="Times New Roman"/>
                <a:ea typeface="Calibri" panose="020F0502020204030204" pitchFamily="34" charset="0"/>
                <a:cs typeface="Times New Roman"/>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it-IT" sz="1600" dirty="0">
                <a:latin typeface="Times New Roman"/>
                <a:cs typeface="Times New Roman"/>
              </a:rPr>
              <a:t>CAPITOLATO SPECIALE DESCRITTIVO E PRESTAZIONALE </a:t>
            </a: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CONVENZIONE</a:t>
            </a:r>
            <a:r>
              <a:rPr lang="it-IT" sz="1600" dirty="0">
                <a:latin typeface="Times New Roman"/>
                <a:ea typeface="Calibri" panose="020F0502020204030204" pitchFamily="34" charset="0"/>
                <a:cs typeface="Times New Roman"/>
              </a:rPr>
              <a:t> </a:t>
            </a:r>
          </a:p>
          <a:p>
            <a:pPr marL="742950" lvl="1" indent="-285750" algn="just">
              <a:buFont typeface="Times New Roman" panose="02020603050405020304" pitchFamily="18" charset="0"/>
              <a:buChar char="-"/>
            </a:pPr>
            <a:r>
              <a:rPr lang="it-IT" sz="1600" dirty="0">
                <a:latin typeface="Times New Roman"/>
                <a:ea typeface="Calibri" panose="020F0502020204030204" pitchFamily="34" charset="0"/>
                <a:cs typeface="Times New Roman"/>
              </a:rPr>
              <a:t>CHIARIMENTI</a:t>
            </a: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OFFERTE ECONOMICHE LOTTI</a:t>
            </a:r>
            <a:r>
              <a:rPr lang="it-IT" sz="1600" dirty="0">
                <a:latin typeface="Times New Roman"/>
                <a:ea typeface="Calibri" panose="020F0502020204030204" pitchFamily="34" charset="0"/>
                <a:cs typeface="Times New Roman"/>
              </a:rPr>
              <a:t> </a:t>
            </a: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LISTINO PREZZI</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CONTATTI FORNITORE</a:t>
            </a:r>
            <a:r>
              <a:rPr lang="it-IT" sz="1600" dirty="0">
                <a:latin typeface="Times New Roman"/>
                <a:ea typeface="Calibri" panose="020F0502020204030204" pitchFamily="34" charset="0"/>
                <a:cs typeface="Times New Roman"/>
              </a:rPr>
              <a:t> </a:t>
            </a:r>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Modello CONFERMA DI ADESIONE</a:t>
            </a:r>
            <a:r>
              <a:rPr lang="it-IT" sz="1600" dirty="0">
                <a:latin typeface="Times New Roman"/>
                <a:ea typeface="Calibri" panose="020F0502020204030204" pitchFamily="34" charset="0"/>
                <a:cs typeface="Times New Roman"/>
              </a:rPr>
              <a:t> </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Modello ORDINATIVO DI FORNITURA</a:t>
            </a:r>
            <a:r>
              <a:rPr lang="it-IT" sz="1600" dirty="0">
                <a:latin typeface="Times New Roman"/>
                <a:ea typeface="Calibri" panose="020F0502020204030204" pitchFamily="34" charset="0"/>
                <a:cs typeface="Times New Roman"/>
              </a:rPr>
              <a:t> </a:t>
            </a: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Modello Lettera CONTESTAZIONE PENALI</a:t>
            </a: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Modello Lettera APPLICAZIONE PENALI</a:t>
            </a:r>
            <a:r>
              <a:rPr lang="it-IT" sz="1600" dirty="0">
                <a:latin typeface="Times New Roman"/>
                <a:ea typeface="Calibri" panose="020F0502020204030204" pitchFamily="34" charset="0"/>
                <a:cs typeface="Times New Roman"/>
              </a:rPr>
              <a:t> </a:t>
            </a:r>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gn="just">
              <a:buFont typeface="Times New Roman" panose="02020603050405020304" pitchFamily="18" charset="0"/>
              <a:buChar char="-"/>
            </a:pPr>
            <a:r>
              <a:rPr lang="it-IT" sz="1600" dirty="0">
                <a:effectLst/>
                <a:latin typeface="Times New Roman"/>
                <a:ea typeface="Calibri" panose="020F0502020204030204" pitchFamily="34" charset="0"/>
                <a:cs typeface="Times New Roman"/>
              </a:rPr>
              <a:t>PROSPETTO RIEPILOGATIVO PENALI</a:t>
            </a:r>
            <a:r>
              <a:rPr lang="it-IT" sz="1600" dirty="0">
                <a:latin typeface="Times New Roman"/>
                <a:ea typeface="Calibri" panose="020F0502020204030204" pitchFamily="34" charset="0"/>
                <a:cs typeface="Times New Roman"/>
              </a:rPr>
              <a:t> </a:t>
            </a:r>
          </a:p>
          <a:p>
            <a:pPr marL="742950" lvl="1" indent="-285750" algn="just">
              <a:buFont typeface="Times New Roman" panose="02020603050405020304" pitchFamily="18" charset="0"/>
              <a:buChar char="-"/>
            </a:pPr>
            <a:r>
              <a:rPr lang="it-IT" sz="1600" dirty="0">
                <a:latin typeface="Times New Roman"/>
                <a:ea typeface="Calibri" panose="020F0502020204030204" pitchFamily="34" charset="0"/>
                <a:cs typeface="Times New Roman"/>
              </a:rPr>
              <a:t>SCHEDA SINTETICA RIEPILOGATIVA</a:t>
            </a:r>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984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PROCEDURA DI ADESIONE </a:t>
            </a:r>
            <a:br>
              <a:rPr lang="it-IT" sz="2800" dirty="0">
                <a:latin typeface="Times New Roman"/>
                <a:cs typeface="Times New Roman"/>
              </a:rPr>
            </a:br>
            <a:r>
              <a:rPr lang="it-IT" sz="2800" dirty="0">
                <a:latin typeface="Times New Roman"/>
                <a:cs typeface="Times New Roman"/>
              </a:rPr>
              <a:t>ALLA CONVENZIONE </a:t>
            </a:r>
            <a:br>
              <a:rPr lang="it-IT" sz="2800" dirty="0">
                <a:latin typeface="Times New Roman"/>
                <a:cs typeface="Times New Roman"/>
              </a:rPr>
            </a:br>
            <a:r>
              <a:rPr lang="it-IT" sz="2800" dirty="0">
                <a:latin typeface="Times New Roman"/>
                <a:cs typeface="Times New Roman"/>
              </a:rPr>
              <a:t>2/2</a:t>
            </a:r>
            <a:endParaRPr lang="it-IT" dirty="0"/>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egnaposto contenuto 2">
            <a:extLst>
              <a:ext uri="{FF2B5EF4-FFF2-40B4-BE49-F238E27FC236}">
                <a16:creationId xmlns:a16="http://schemas.microsoft.com/office/drawing/2014/main" id="{3402F9FB-2AE8-7130-E53A-87447D0B4857}"/>
              </a:ext>
            </a:extLst>
          </p:cNvPr>
          <p:cNvSpPr>
            <a:spLocks noGrp="1"/>
          </p:cNvSpPr>
          <p:nvPr/>
        </p:nvSpPr>
        <p:spPr>
          <a:xfrm>
            <a:off x="4881589" y="1142369"/>
            <a:ext cx="6648631" cy="4545199"/>
          </a:xfrm>
          <a:prstGeom prst="rect">
            <a:avLst/>
          </a:prstGeom>
        </p:spPr>
        <p:txBody>
          <a:bodyPr vert="horz" lIns="91440" tIns="45720" rIns="91440" bIns="45720" rtlCol="0" anchor="t">
            <a:noAutofit/>
          </a:bodyPr>
          <a:lstStyle/>
          <a:p>
            <a:pPr algn="just">
              <a:lnSpc>
                <a:spcPct val="114999"/>
              </a:lnSpc>
              <a:spcAft>
                <a:spcPts val="800"/>
              </a:spcAft>
            </a:pPr>
            <a:r>
              <a:rPr lang="it-IT" sz="1600" dirty="0">
                <a:latin typeface="Times New Roman"/>
                <a:ea typeface="Calibri" panose="020F0502020204030204" pitchFamily="34" charset="0"/>
                <a:cs typeface="Times New Roman"/>
              </a:rPr>
              <a:t>Scaricare, compilare e inviare a SUAM tramite PEC il modello CONFERMA DI ADESIONE;</a:t>
            </a:r>
          </a:p>
          <a:p>
            <a:pPr algn="just">
              <a:lnSpc>
                <a:spcPct val="114999"/>
              </a:lnSpc>
              <a:spcAft>
                <a:spcPts val="800"/>
              </a:spcAft>
            </a:pPr>
            <a:r>
              <a:rPr lang="it-IT" sz="1600" dirty="0">
                <a:latin typeface="Times New Roman"/>
                <a:cs typeface="Times New Roman"/>
              </a:rPr>
              <a:t>Acquisire il NULLA OSTA alla CONFERMA DI ADESIONE da parte di SUAM;</a:t>
            </a:r>
            <a:endParaRPr lang="it-IT" dirty="0"/>
          </a:p>
          <a:p>
            <a:r>
              <a:rPr lang="it-IT" sz="1600" dirty="0">
                <a:latin typeface="Times New Roman"/>
                <a:ea typeface="Calibri" panose="020F0502020204030204" pitchFamily="34" charset="0"/>
                <a:cs typeface="Times New Roman"/>
              </a:rPr>
              <a:t>Registrarsi </a:t>
            </a:r>
            <a:r>
              <a:rPr lang="it-IT" sz="1600" dirty="0">
                <a:latin typeface="Times New Roman"/>
                <a:cs typeface="Times New Roman"/>
              </a:rPr>
              <a:t>nella </a:t>
            </a:r>
            <a:r>
              <a:rPr lang="it-IT" sz="1600" dirty="0">
                <a:latin typeface="Times New Roman"/>
                <a:ea typeface="Calibri" panose="020F0502020204030204" pitchFamily="34" charset="0"/>
                <a:cs typeface="Times New Roman"/>
              </a:rPr>
              <a:t>piattaforma GT-SUAM </a:t>
            </a:r>
            <a:endParaRPr lang="en-US" sz="1600" dirty="0">
              <a:latin typeface="Avenir Next LT Pro"/>
              <a:ea typeface="Calibri" panose="020F0502020204030204" pitchFamily="34" charset="0"/>
              <a:cs typeface="Times New Roman"/>
            </a:endParaRPr>
          </a:p>
          <a:p>
            <a:r>
              <a:rPr lang="it-IT" sz="1600" dirty="0">
                <a:latin typeface="Times New Roman"/>
                <a:ea typeface="Calibri" panose="020F0502020204030204" pitchFamily="34" charset="0"/>
                <a:cs typeface="Times New Roman"/>
              </a:rPr>
              <a:t>(si veda </a:t>
            </a:r>
            <a:r>
              <a:rPr lang="it-IT" sz="1600" dirty="0">
                <a:effectLst/>
                <a:latin typeface="Times New Roman"/>
                <a:ea typeface="Calibri" panose="020F0502020204030204" pitchFamily="34" charset="0"/>
                <a:cs typeface="Times New Roman"/>
              </a:rPr>
              <a:t>il </a:t>
            </a:r>
            <a:r>
              <a:rPr lang="it-IT" sz="1600" dirty="0">
                <a:latin typeface="Times New Roman"/>
                <a:ea typeface="Calibri" panose="020F0502020204030204" pitchFamily="34" charset="0"/>
                <a:cs typeface="Times New Roman"/>
              </a:rPr>
              <a:t>Manuale Operativo per l’adesione </a:t>
            </a:r>
            <a:r>
              <a:rPr lang="it-IT" sz="1600" dirty="0">
                <a:effectLst/>
                <a:latin typeface="Times New Roman"/>
                <a:ea typeface="Calibri" panose="020F0502020204030204" pitchFamily="34" charset="0"/>
                <a:cs typeface="Times New Roman"/>
              </a:rPr>
              <a:t>sulla </a:t>
            </a:r>
            <a:r>
              <a:rPr lang="it-IT" sz="1600" dirty="0">
                <a:latin typeface="Times New Roman"/>
                <a:ea typeface="Calibri" panose="020F0502020204030204" pitchFamily="34" charset="0"/>
                <a:cs typeface="Times New Roman"/>
              </a:rPr>
              <a:t>piattaforma </a:t>
            </a:r>
            <a:r>
              <a:rPr lang="it-IT" sz="1600" dirty="0">
                <a:effectLst/>
                <a:latin typeface="Times New Roman"/>
                <a:ea typeface="Calibri" panose="020F0502020204030204" pitchFamily="34" charset="0"/>
                <a:cs typeface="Times New Roman"/>
              </a:rPr>
              <a:t>GT- SUAM</a:t>
            </a:r>
            <a:r>
              <a:rPr lang="it-IT" sz="1600" dirty="0">
                <a:latin typeface="Times New Roman"/>
                <a:ea typeface="Calibri" panose="020F0502020204030204" pitchFamily="34" charset="0"/>
                <a:cs typeface="Times New Roman"/>
              </a:rPr>
              <a:t>);</a:t>
            </a:r>
            <a:endParaRPr lang="en-US" sz="1600" dirty="0">
              <a:latin typeface="Avenir Next LT Pro"/>
              <a:ea typeface="Calibri" panose="020F0502020204030204" pitchFamily="34" charset="0"/>
              <a:cs typeface="Times New Roman"/>
            </a:endParaRPr>
          </a:p>
          <a:p>
            <a:endParaRPr lang="it-IT" sz="1600" dirty="0">
              <a:latin typeface="Times New Roman"/>
              <a:ea typeface="Calibri" panose="020F0502020204030204" pitchFamily="34" charset="0"/>
              <a:cs typeface="Times New Roman"/>
            </a:endParaRPr>
          </a:p>
          <a:p>
            <a:r>
              <a:rPr lang="it-IT" sz="1600" dirty="0">
                <a:latin typeface="Times New Roman"/>
                <a:ea typeface="Calibri" panose="020F0502020204030204" pitchFamily="34" charset="0"/>
                <a:cs typeface="Times New Roman"/>
              </a:rPr>
              <a:t>Scaricare e compilare il modello </a:t>
            </a:r>
            <a:r>
              <a:rPr lang="it-IT" sz="1600" dirty="0">
                <a:effectLst/>
                <a:latin typeface="Times New Roman"/>
                <a:ea typeface="Calibri" panose="020F0502020204030204" pitchFamily="34" charset="0"/>
                <a:cs typeface="Times New Roman"/>
              </a:rPr>
              <a:t>ORDINATIVO DI FORNITURA</a:t>
            </a:r>
            <a:r>
              <a:rPr lang="it-IT" sz="1600" dirty="0">
                <a:latin typeface="Times New Roman"/>
                <a:ea typeface="Calibri" panose="020F0502020204030204" pitchFamily="34" charset="0"/>
                <a:cs typeface="Times New Roman"/>
              </a:rPr>
              <a:t>;</a:t>
            </a:r>
            <a:endParaRPr lang="en-US" sz="1600" dirty="0">
              <a:latin typeface="Avenir Next LT Pro"/>
              <a:ea typeface="Calibri" panose="020F0502020204030204" pitchFamily="34" charset="0"/>
              <a:cs typeface="Times New Roman"/>
            </a:endParaRPr>
          </a:p>
          <a:p>
            <a:pPr marL="342900" indent="-342900">
              <a:buAutoNum type="arabicPeriod"/>
            </a:pPr>
            <a:endParaRPr lang="it-IT" sz="1600" dirty="0">
              <a:effectLst/>
              <a:latin typeface="Times New Roman"/>
              <a:ea typeface="+mn-lt"/>
              <a:cs typeface="Times New Roman"/>
            </a:endParaRPr>
          </a:p>
          <a:p>
            <a:r>
              <a:rPr lang="it-IT" sz="1600" dirty="0">
                <a:latin typeface="Times New Roman"/>
                <a:ea typeface="+mn-lt"/>
                <a:cs typeface="Times New Roman"/>
              </a:rPr>
              <a:t>Caricare in piattaforma GT SUAM l’ORDINATIVO DI FORNITURA e acquisire il RIEPILOGO DI ADESIONE generato automaticamente dalla piattaforma;</a:t>
            </a:r>
            <a:endParaRPr lang="en-US" sz="1600" dirty="0">
              <a:ea typeface="+mn-lt"/>
              <a:cs typeface="+mn-lt"/>
            </a:endParaRPr>
          </a:p>
          <a:p>
            <a:endParaRPr lang="it-IT" sz="1600" dirty="0">
              <a:latin typeface="Times New Roman"/>
              <a:ea typeface="Calibri" panose="020F0502020204030204" pitchFamily="34" charset="0"/>
              <a:cs typeface="Times New Roman"/>
            </a:endParaRPr>
          </a:p>
          <a:p>
            <a:r>
              <a:rPr lang="it-IT" sz="1600" dirty="0">
                <a:latin typeface="Times New Roman"/>
                <a:ea typeface="Calibri" panose="020F0502020204030204" pitchFamily="34" charset="0"/>
                <a:cs typeface="Times New Roman"/>
              </a:rPr>
              <a:t>Inviare tramite PEC al fornitore</a:t>
            </a:r>
            <a:r>
              <a:rPr lang="it-IT" sz="1600" dirty="0">
                <a:effectLst/>
                <a:latin typeface="Times New Roman"/>
                <a:ea typeface="Calibri" panose="020F0502020204030204" pitchFamily="34" charset="0"/>
                <a:cs typeface="Times New Roman"/>
              </a:rPr>
              <a:t>, e </a:t>
            </a:r>
            <a:r>
              <a:rPr lang="it-IT" sz="1600" dirty="0">
                <a:latin typeface="Times New Roman"/>
                <a:ea typeface="Calibri" panose="020F0502020204030204" pitchFamily="34" charset="0"/>
                <a:cs typeface="Times New Roman"/>
              </a:rPr>
              <a:t>per conoscenza alla </a:t>
            </a:r>
            <a:r>
              <a:rPr lang="it-IT" sz="1600" dirty="0">
                <a:effectLst/>
                <a:latin typeface="Times New Roman"/>
                <a:ea typeface="Calibri" panose="020F0502020204030204" pitchFamily="34" charset="0"/>
                <a:cs typeface="Times New Roman"/>
              </a:rPr>
              <a:t>SUAM</a:t>
            </a:r>
            <a:r>
              <a:rPr lang="it-IT" sz="1600" dirty="0">
                <a:latin typeface="Times New Roman"/>
                <a:ea typeface="Calibri" panose="020F0502020204030204" pitchFamily="34" charset="0"/>
                <a:cs typeface="Times New Roman"/>
              </a:rPr>
              <a:t>, L’ORDINATIVO DI FORNITURA e</a:t>
            </a:r>
            <a:r>
              <a:rPr lang="it-IT" sz="1600" dirty="0">
                <a:effectLst/>
                <a:latin typeface="Times New Roman"/>
                <a:ea typeface="Calibri" panose="020F0502020204030204" pitchFamily="34" charset="0"/>
                <a:cs typeface="Times New Roman"/>
              </a:rPr>
              <a:t> il </a:t>
            </a:r>
            <a:r>
              <a:rPr lang="it-IT" sz="1600" dirty="0">
                <a:latin typeface="Times New Roman"/>
                <a:ea typeface="Calibri" panose="020F0502020204030204" pitchFamily="34" charset="0"/>
                <a:cs typeface="Times New Roman"/>
              </a:rPr>
              <a:t>RIEPILOGO </a:t>
            </a:r>
            <a:r>
              <a:rPr lang="it-IT" sz="1600" dirty="0">
                <a:effectLst/>
                <a:latin typeface="Times New Roman"/>
                <a:ea typeface="Calibri" panose="020F0502020204030204" pitchFamily="34" charset="0"/>
                <a:cs typeface="Times New Roman"/>
              </a:rPr>
              <a:t>DI ADESIONE</a:t>
            </a:r>
            <a:r>
              <a:rPr lang="it-IT" sz="1600" dirty="0">
                <a:latin typeface="Times New Roman"/>
                <a:ea typeface="Calibri" panose="020F0502020204030204" pitchFamily="34" charset="0"/>
                <a:cs typeface="Times New Roman"/>
              </a:rPr>
              <a:t>. </a:t>
            </a:r>
            <a:endParaRPr lang="it-IT" sz="1600" dirty="0">
              <a:effectLst/>
              <a:ea typeface="+mn-lt"/>
              <a:cs typeface="+mn-lt"/>
            </a:endParaRPr>
          </a:p>
          <a:p>
            <a:pPr algn="just">
              <a:lnSpc>
                <a:spcPct val="170000"/>
              </a:lnSpc>
              <a:spcAft>
                <a:spcPts val="800"/>
              </a:spcAft>
            </a:pPr>
            <a:endParaRPr lang="it-IT" sz="1600" dirty="0">
              <a:latin typeface="Times New Roman"/>
              <a:ea typeface="Calibri" panose="020F0502020204030204" pitchFamily="34" charset="0"/>
              <a:cs typeface="Times New Roman"/>
            </a:endParaRPr>
          </a:p>
          <a:p>
            <a:pPr lvl="0" algn="just">
              <a:spcAft>
                <a:spcPts val="800"/>
              </a:spcAft>
            </a:pPr>
            <a:endParaRPr lang="it-IT" sz="1600" dirty="0">
              <a:latin typeface="Times New Roman"/>
              <a:cs typeface="Times New Roman"/>
            </a:endParaRPr>
          </a:p>
        </p:txBody>
      </p:sp>
    </p:spTree>
    <p:extLst>
      <p:ext uri="{BB962C8B-B14F-4D97-AF65-F5344CB8AC3E}">
        <p14:creationId xmlns:p14="http://schemas.microsoft.com/office/powerpoint/2010/main" val="390629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21792" y="1161288"/>
            <a:ext cx="3602736" cy="4526280"/>
          </a:xfrm>
        </p:spPr>
        <p:txBody>
          <a:bodyPr>
            <a:normAutofit/>
          </a:bodyPr>
          <a:lstStyle/>
          <a:p>
            <a:pPr defTabSz="896938"/>
            <a:r>
              <a:rPr lang="it-IT" sz="2800" dirty="0">
                <a:latin typeface="Times New Roman"/>
                <a:cs typeface="Times New Roman"/>
              </a:rPr>
              <a:t>DURATA </a:t>
            </a:r>
            <a:br>
              <a:rPr lang="it-IT" sz="2800" dirty="0">
                <a:latin typeface="Times New Roman"/>
                <a:cs typeface="Times New Roman"/>
              </a:rPr>
            </a:br>
            <a:r>
              <a:rPr lang="it-IT" sz="2800" dirty="0">
                <a:latin typeface="Times New Roman"/>
                <a:cs typeface="Times New Roman"/>
              </a:rPr>
              <a:t>DELLA CONVENZIONE</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130988" y="1009477"/>
            <a:ext cx="6219764" cy="4829902"/>
          </a:xfrm>
        </p:spPr>
        <p:txBody>
          <a:bodyPr vert="horz" lIns="91440" tIns="45720" rIns="91440" bIns="45720" rtlCol="0" anchor="ctr">
            <a:noAutofit/>
          </a:bodyPr>
          <a:lstStyle/>
          <a:p>
            <a:pPr marL="0" indent="0" algn="just">
              <a:lnSpc>
                <a:spcPct val="100000"/>
              </a:lnSpc>
              <a:spcBef>
                <a:spcPts val="0"/>
              </a:spcBef>
              <a:spcAft>
                <a:spcPts val="1142"/>
              </a:spcAft>
              <a:buNone/>
            </a:pPr>
            <a:r>
              <a:rPr lang="it-IT" sz="1600" dirty="0">
                <a:latin typeface="Times New Roman"/>
                <a:cs typeface="Times New Roman"/>
              </a:rPr>
              <a:t>La Convenzione per l’affidamento dei servizi postali per le Pubbliche Amministrazioni della Regione Marche nell’ambito SDAPA per la fornitura di servizi postali (id 2344) è stipulata dal Settore SUAM e Soggetto Aggregatore, in qualità di Soggetto aggregatore, ai sensi dell’articolo 26 della Legge n. 488 del 1999.</a:t>
            </a:r>
          </a:p>
          <a:p>
            <a:pPr marL="0" lvl="0" indent="0" algn="just">
              <a:lnSpc>
                <a:spcPct val="100000"/>
              </a:lnSpc>
              <a:spcBef>
                <a:spcPts val="0"/>
              </a:spcBef>
              <a:spcAft>
                <a:spcPts val="1142"/>
              </a:spcAft>
              <a:buNone/>
            </a:pPr>
            <a:r>
              <a:rPr lang="it-IT" sz="1600" dirty="0">
                <a:latin typeface="Times New Roman"/>
                <a:cs typeface="Times New Roman"/>
              </a:rPr>
              <a:t>Il Fornitore, mediante la stipula della suddetta Convenzione, è obbligato ad accettare i c.d. Ordinativi di Fornitura emessi dalle Amministrazioni contraenti, i quali rappresentano i contratti attuativi della Convenzione stessa.</a:t>
            </a:r>
          </a:p>
          <a:p>
            <a:pPr marL="0" indent="0" algn="just">
              <a:lnSpc>
                <a:spcPct val="100000"/>
              </a:lnSpc>
              <a:spcBef>
                <a:spcPts val="0"/>
              </a:spcBef>
              <a:spcAft>
                <a:spcPts val="1142"/>
              </a:spcAft>
              <a:buNone/>
            </a:pPr>
            <a:r>
              <a:rPr lang="it-IT" sz="1600" b="1" dirty="0">
                <a:latin typeface="Times New Roman"/>
                <a:cs typeface="Times New Roman"/>
              </a:rPr>
              <a:t>La durata della Convenzione è di 36 mesi </a:t>
            </a:r>
            <a:r>
              <a:rPr lang="it-IT" sz="1600" dirty="0">
                <a:latin typeface="Times New Roman"/>
                <a:cs typeface="Times New Roman"/>
              </a:rPr>
              <a:t>decorrenti dalla data di stipula della </a:t>
            </a:r>
            <a:r>
              <a:rPr lang="it-IT" sz="1600" dirty="0">
                <a:latin typeface="Times New Roman"/>
                <a:cs typeface="Times New Roman"/>
              </a:rPr>
              <a:t>stessa (01 agosto 2023). </a:t>
            </a:r>
          </a:p>
          <a:p>
            <a:pPr marL="0" indent="0" algn="just">
              <a:lnSpc>
                <a:spcPct val="100000"/>
              </a:lnSpc>
              <a:spcBef>
                <a:spcPts val="0"/>
              </a:spcBef>
              <a:spcAft>
                <a:spcPts val="1142"/>
              </a:spcAft>
              <a:buNone/>
            </a:pPr>
            <a:r>
              <a:rPr lang="it-IT" sz="1600" dirty="0">
                <a:latin typeface="Times New Roman"/>
                <a:cs typeface="Times New Roman"/>
              </a:rPr>
              <a:t>Nel caso in cui prima della scadenza del termine di durata il valore della Convenzione non sia stato ancora esaurito, la durata della stessa potrà essere </a:t>
            </a:r>
            <a:r>
              <a:rPr lang="it-IT" sz="1600" b="1" dirty="0">
                <a:latin typeface="Times New Roman"/>
                <a:cs typeface="Times New Roman"/>
              </a:rPr>
              <a:t>prorogata fino ad ulteriori 6 (sei) mesi</a:t>
            </a:r>
            <a:r>
              <a:rPr lang="it-IT" sz="1600" dirty="0">
                <a:latin typeface="Times New Roman"/>
                <a:cs typeface="Times New Roman"/>
              </a:rPr>
              <a:t>; </a:t>
            </a:r>
          </a:p>
        </p:txBody>
      </p:sp>
    </p:spTree>
    <p:extLst>
      <p:ext uri="{BB962C8B-B14F-4D97-AF65-F5344CB8AC3E}">
        <p14:creationId xmlns:p14="http://schemas.microsoft.com/office/powerpoint/2010/main" val="285323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p:cNvSpPr>
            <a:spLocks noGrp="1"/>
          </p:cNvSpPr>
          <p:nvPr>
            <p:ph type="title"/>
          </p:nvPr>
        </p:nvSpPr>
        <p:spPr>
          <a:xfrm>
            <a:off x="621792" y="1161288"/>
            <a:ext cx="3766021" cy="4526280"/>
          </a:xfrm>
        </p:spPr>
        <p:txBody>
          <a:bodyPr vert="horz" lIns="91440" tIns="45720" rIns="91440" bIns="45720" rtlCol="0" anchor="ctr">
            <a:normAutofit/>
          </a:bodyPr>
          <a:lstStyle/>
          <a:p>
            <a:r>
              <a:rPr lang="it-IT" sz="2800" dirty="0">
                <a:latin typeface="Times New Roman"/>
                <a:cs typeface="Times New Roman"/>
              </a:rPr>
              <a:t>CONFERMA </a:t>
            </a:r>
            <a:br>
              <a:rPr lang="it-IT" sz="2800" dirty="0">
                <a:latin typeface="Times New Roman"/>
                <a:cs typeface="Times New Roman"/>
              </a:rPr>
            </a:br>
            <a:r>
              <a:rPr lang="it-IT" sz="2800" dirty="0">
                <a:latin typeface="Times New Roman"/>
                <a:cs typeface="Times New Roman"/>
              </a:rPr>
              <a:t>DI ADESIONE</a:t>
            </a:r>
            <a:endParaRPr lang="it-IT" dirty="0"/>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F9B03845-DC07-62C0-13F1-3F409F008E2B}"/>
              </a:ext>
            </a:extLst>
          </p:cNvPr>
          <p:cNvSpPr txBox="1"/>
          <p:nvPr/>
        </p:nvSpPr>
        <p:spPr>
          <a:xfrm>
            <a:off x="4905829" y="950686"/>
            <a:ext cx="7151914"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it-IT" sz="1600" dirty="0">
                <a:latin typeface="Times New Roman"/>
              </a:rPr>
              <a:t>L’ Amministrazione interessata, successivamente al ricevimento della comunicazione da parte del Settore SUAM e Soggetto Aggregatore di avvenuta pubblicazione della Convenzione, deve trasmettere alla SUAM – Soggetto Aggregatore, tramite PEC, la Conferma di Adesione, compilando il modello predisposto, sottoscritta da un soggetto autorizzato ad impegnare formalmente e legalmente la stessa.</a:t>
            </a:r>
            <a:r>
              <a:rPr lang="it-IT" sz="1600" dirty="0">
                <a:latin typeface="Times New Roman"/>
                <a:cs typeface="Times New Roman"/>
              </a:rPr>
              <a:t>​</a:t>
            </a:r>
            <a:endParaRPr lang="it-IT" sz="1600" b="1" dirty="0">
              <a:latin typeface="Times New Roman"/>
              <a:cs typeface="Times New Roman"/>
            </a:endParaRPr>
          </a:p>
          <a:p>
            <a:r>
              <a:rPr lang="it-IT" sz="1600" dirty="0">
                <a:latin typeface="Times New Roman"/>
                <a:cs typeface="Times New Roman"/>
              </a:rPr>
              <a:t/>
            </a:r>
            <a:br>
              <a:rPr lang="it-IT" sz="1600" dirty="0">
                <a:latin typeface="Times New Roman"/>
                <a:cs typeface="Times New Roman"/>
              </a:rPr>
            </a:br>
            <a:r>
              <a:rPr lang="it-IT" sz="1600" dirty="0">
                <a:latin typeface="Times New Roman"/>
              </a:rPr>
              <a:t>Attraverso la Conferma di Adesione l’Amministrazione fornirà alla SUAM - Soggetto Aggregatore i seguenti elementi:</a:t>
            </a:r>
            <a:r>
              <a:rPr lang="it-IT" sz="1600" dirty="0">
                <a:latin typeface="Times New Roman"/>
                <a:cs typeface="Times New Roman"/>
              </a:rPr>
              <a:t>​</a:t>
            </a:r>
            <a:br>
              <a:rPr lang="it-IT" sz="1600" dirty="0">
                <a:latin typeface="Times New Roman"/>
                <a:cs typeface="Times New Roman"/>
              </a:rPr>
            </a:br>
            <a:r>
              <a:rPr lang="it-IT" sz="1600" dirty="0">
                <a:latin typeface="Times New Roman"/>
                <a:cs typeface="Times New Roman"/>
              </a:rPr>
              <a:t>​</a:t>
            </a:r>
            <a:endParaRPr lang="it-IT" sz="1600" b="1" dirty="0">
              <a:latin typeface="Times New Roman"/>
              <a:cs typeface="Times New Roman"/>
            </a:endParaRPr>
          </a:p>
          <a:p>
            <a:pPr marL="342900" indent="-342900" algn="just">
              <a:buAutoNum type="alphaLcParenR"/>
            </a:pPr>
            <a:r>
              <a:rPr lang="it-IT" sz="1600" dirty="0">
                <a:latin typeface="Times New Roman"/>
              </a:rPr>
              <a:t>Il lotto di interesse e il relativo CIG;</a:t>
            </a:r>
            <a:r>
              <a:rPr lang="it-IT" sz="1600" dirty="0">
                <a:latin typeface="Times New Roman"/>
                <a:cs typeface="Times New Roman"/>
              </a:rPr>
              <a:t>​</a:t>
            </a:r>
            <a:endParaRPr lang="it-IT" sz="1600" b="1" dirty="0">
              <a:latin typeface="Times New Roman"/>
              <a:cs typeface="Times New Roman"/>
            </a:endParaRPr>
          </a:p>
          <a:p>
            <a:pPr marL="342900" indent="-342900" algn="just">
              <a:buAutoNum type="alphaLcParenR"/>
            </a:pPr>
            <a:r>
              <a:rPr lang="it-IT" sz="1600" b="1" dirty="0">
                <a:latin typeface="Times New Roman"/>
              </a:rPr>
              <a:t>L’importo presunto di adesione alla Convenzione </a:t>
            </a:r>
            <a:r>
              <a:rPr lang="it-IT" sz="1600" dirty="0">
                <a:latin typeface="Times New Roman"/>
              </a:rPr>
              <a:t>derivante dagli importi indicati dal Fornitore e dalla spesa storica dell’Ente per tutti i servizi necessari oggetto della Convenzione;</a:t>
            </a:r>
            <a:r>
              <a:rPr lang="it-IT" sz="1600" dirty="0">
                <a:latin typeface="Times New Roman"/>
                <a:cs typeface="Times New Roman"/>
              </a:rPr>
              <a:t>​</a:t>
            </a:r>
            <a:endParaRPr lang="it-IT" sz="1600" b="1" dirty="0">
              <a:latin typeface="Times New Roman"/>
              <a:cs typeface="Times New Roman"/>
            </a:endParaRPr>
          </a:p>
          <a:p>
            <a:pPr marL="342900" indent="-342900" algn="just">
              <a:buAutoNum type="alphaLcParenR"/>
            </a:pPr>
            <a:r>
              <a:rPr lang="it-IT" sz="1600" dirty="0">
                <a:latin typeface="Times New Roman"/>
              </a:rPr>
              <a:t>Il termine entro cui sarà emesso l’Ordinativo di Fornitura;</a:t>
            </a:r>
            <a:r>
              <a:rPr lang="it-IT" sz="1600" dirty="0">
                <a:latin typeface="Times New Roman"/>
                <a:cs typeface="Times New Roman"/>
              </a:rPr>
              <a:t>​</a:t>
            </a:r>
            <a:endParaRPr lang="it-IT" sz="1600" b="1" dirty="0">
              <a:latin typeface="Times New Roman"/>
              <a:cs typeface="Times New Roman"/>
            </a:endParaRPr>
          </a:p>
          <a:p>
            <a:pPr marL="342900" indent="-342900" algn="just">
              <a:buAutoNum type="alphaLcParenR"/>
            </a:pPr>
            <a:r>
              <a:rPr lang="it-IT" sz="1600" dirty="0">
                <a:latin typeface="Times New Roman"/>
              </a:rPr>
              <a:t>Il nominativo ed il contatto di posta elettronica del Referente dell’Amministrazione, responsabile dei rapporti con il Fornitore cui è demandato il compito di monitorare e controllare la corretta e puntuale esecuzione del Servizio.</a:t>
            </a:r>
            <a:r>
              <a:rPr lang="it-IT" sz="1600" dirty="0">
                <a:latin typeface="Times New Roman"/>
                <a:cs typeface="Times New Roman"/>
              </a:rPr>
              <a:t>​</a:t>
            </a:r>
          </a:p>
        </p:txBody>
      </p:sp>
    </p:spTree>
    <p:extLst>
      <p:ext uri="{BB962C8B-B14F-4D97-AF65-F5344CB8AC3E}">
        <p14:creationId xmlns:p14="http://schemas.microsoft.com/office/powerpoint/2010/main" val="3378067075"/>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455</TotalTime>
  <Words>447</Words>
  <Application>Microsoft Office PowerPoint</Application>
  <PresentationFormat>Widescreen</PresentationFormat>
  <Paragraphs>127</Paragraphs>
  <Slides>15</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Avenir Next LT Pro</vt:lpstr>
      <vt:lpstr>Calibri</vt:lpstr>
      <vt:lpstr>Segoe UI</vt:lpstr>
      <vt:lpstr>Times New Roman</vt:lpstr>
      <vt:lpstr>AccentBoxVTI</vt:lpstr>
      <vt:lpstr>        REGIONE MARCHE GIUNTA REGIONALE SETTORE SUAM E SOGGETTO AGGREGATORE </vt:lpstr>
      <vt:lpstr>PREMESSA</vt:lpstr>
      <vt:lpstr> OGGETTO  DELLA CONVENZIONE  </vt:lpstr>
      <vt:lpstr>LOTTI DELLA CONVENZIONE </vt:lpstr>
      <vt:lpstr>ELENCO  DEI SERVIZI POSTALI</vt:lpstr>
      <vt:lpstr>PROCEDURA DI ADESIONE  ALLA CONVENZIONE  1/2</vt:lpstr>
      <vt:lpstr>PROCEDURA DI ADESIONE  ALLA CONVENZIONE  2/2</vt:lpstr>
      <vt:lpstr>DURATA  DELLA CONVENZIONE</vt:lpstr>
      <vt:lpstr>CONFERMA  DI ADESIONE</vt:lpstr>
      <vt:lpstr>NULLA  OSTA </vt:lpstr>
      <vt:lpstr>ORDINATIVI  DI  FORNITURA 1/3</vt:lpstr>
      <vt:lpstr>ORDINATIVO DI FORNITURA  2/3</vt:lpstr>
      <vt:lpstr>ORDINATIVO DI FORNITURA  3/3</vt:lpstr>
      <vt:lpstr>IL FORNITORE </vt:lpstr>
      <vt:lpstr>CONTATTI INFORMAZIONI CHIARIMENTI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Chiara Fedele</cp:lastModifiedBy>
  <cp:revision>415</cp:revision>
  <cp:lastPrinted>2021-04-14T08:57:23Z</cp:lastPrinted>
  <dcterms:created xsi:type="dcterms:W3CDTF">2020-06-30T09:04:18Z</dcterms:created>
  <dcterms:modified xsi:type="dcterms:W3CDTF">2023-08-01T10:03:36Z</dcterms:modified>
</cp:coreProperties>
</file>